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71" r:id="rId14"/>
    <p:sldId id="267" r:id="rId15"/>
    <p:sldId id="272" r:id="rId16"/>
    <p:sldId id="268" r:id="rId17"/>
    <p:sldId id="273" r:id="rId18"/>
    <p:sldId id="269" r:id="rId19"/>
    <p:sldId id="270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5096FE-6EA1-4EFA-919E-4DCE0C81934F}">
          <p14:sldIdLst/>
        </p14:section>
        <p14:section name="Introduction" id="{1CC7A4D6-BBA6-46AD-9BF3-22127FDA8AC2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Target Audience" id="{9224B631-41E3-41F9-BCD2-64D6B3836A6F}">
          <p14:sldIdLst>
            <p14:sldId id="262"/>
            <p14:sldId id="263"/>
          </p14:sldIdLst>
        </p14:section>
        <p14:section name="Competitor Analysis" id="{001F9E85-7419-4128-9618-0F136BBADAE1}">
          <p14:sldIdLst>
            <p14:sldId id="264"/>
            <p14:sldId id="275"/>
            <p14:sldId id="265"/>
            <p14:sldId id="266"/>
            <p14:sldId id="271"/>
            <p14:sldId id="267"/>
            <p14:sldId id="272"/>
            <p14:sldId id="268"/>
            <p14:sldId id="273"/>
            <p14:sldId id="269"/>
            <p14:sldId id="270"/>
            <p14:sldId id="276"/>
          </p14:sldIdLst>
        </p14:section>
        <p14:section name="Proposed Features" id="{95A0105B-C682-4410-B148-6EC51F69826F}">
          <p14:sldIdLst>
            <p14:sldId id="277"/>
          </p14:sldIdLst>
        </p14:section>
        <p14:section name="Mockups of Screen Designs" id="{E73D0CF2-A4B3-4448-876E-B818EB728233}">
          <p14:sldIdLst>
            <p14:sldId id="278"/>
          </p14:sldIdLst>
        </p14:section>
        <p14:section name="Timeline" id="{2568B1ED-D622-43C0-A556-A9DCD4315CD4}">
          <p14:sldIdLst>
            <p14:sldId id="279"/>
          </p14:sldIdLst>
        </p14:section>
        <p14:section name="GitHub Repo &amp; VC" id="{32658C10-2C19-4BDF-AC6E-D5EFAD7F8719}">
          <p14:sldIdLst>
            <p14:sldId id="280"/>
          </p14:sldIdLst>
        </p14:section>
        <p14:section name="Conclusion" id="{D719137E-4AD5-434C-AFBC-26FE5B66BFF3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BA03A-9AD2-786D-D97C-BA2205D4EBAA}" v="45" dt="2025-03-04T04:11:21.610"/>
    <p1510:client id="{2C062A3D-DFD4-8FCB-725A-7FEF4330C623}" v="1444" dt="2025-03-03T09:17:46.993"/>
    <p1510:client id="{6489F363-42FA-47F8-3FA5-FD55473AE031}" v="456" dt="2025-03-03T10:03:42.499"/>
    <p1510:client id="{673C007C-80C9-57DB-93BF-4E92AAA1E73C}" v="531" dt="2025-03-04T01:12:42.321"/>
    <p1510:client id="{961208EA-7511-0C1E-CC4E-E0343442D97A}" v="38" dt="2025-03-03T09:20:56.006"/>
    <p1510:client id="{B22289AE-1A58-5EE6-5037-F53B425D0F0A}" v="207" dt="2025-03-03T03:26:30.160"/>
    <p1510:client id="{EA780251-D89C-44FD-B80C-366D15413125}" v="1312" dt="2025-03-04T04:05:13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04T01:13:59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3969 7789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"My Recipe Tracker"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</a:t>
            </a:r>
            <a:br>
              <a:rPr lang="en-US"/>
            </a:br>
            <a:r>
              <a:rPr lang="en-US"/>
              <a:t>Htet </a:t>
            </a:r>
            <a:r>
              <a:rPr lang="en-US" err="1"/>
              <a:t>Myet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F3A04-B1E8-0D17-AE22-6CCF43F6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5EFB8F-CCB8-0C92-1280-CD417A1A0E2A}"/>
              </a:ext>
            </a:extLst>
          </p:cNvPr>
          <p:cNvSpPr txBox="1"/>
          <p:nvPr/>
        </p:nvSpPr>
        <p:spPr>
          <a:xfrm>
            <a:off x="408820" y="296762"/>
            <a:ext cx="82348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Recipe Input &amp; Modification</a:t>
            </a:r>
          </a:p>
        </p:txBody>
      </p:sp>
      <p:pic>
        <p:nvPicPr>
          <p:cNvPr id="5" name="Picture 4" descr="A screenshot of a recipe&#10;&#10;AI-generated content may be incorrect.">
            <a:extLst>
              <a:ext uri="{FF2B5EF4-FFF2-40B4-BE49-F238E27FC236}">
                <a16:creationId xmlns:a16="http://schemas.microsoft.com/office/drawing/2014/main" id="{33A29CEB-CCE9-990E-71EA-B2F1424E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9" y="1069414"/>
            <a:ext cx="2570629" cy="5681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shot of a recipe&#10;&#10;AI-generated content may be incorrect.">
            <a:extLst>
              <a:ext uri="{FF2B5EF4-FFF2-40B4-BE49-F238E27FC236}">
                <a16:creationId xmlns:a16="http://schemas.microsoft.com/office/drawing/2014/main" id="{84304B01-5B44-F340-273C-941ADCD9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721" y="1019362"/>
            <a:ext cx="2570630" cy="57710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F483D6-4DA1-5AAC-1081-8820F904E432}"/>
              </a:ext>
            </a:extLst>
          </p:cNvPr>
          <p:cNvGrpSpPr/>
          <p:nvPr/>
        </p:nvGrpSpPr>
        <p:grpSpPr>
          <a:xfrm>
            <a:off x="197223" y="1999413"/>
            <a:ext cx="2216524" cy="2854104"/>
            <a:chOff x="1676400" y="1887354"/>
            <a:chExt cx="2743200" cy="3537662"/>
          </a:xfrm>
        </p:grpSpPr>
        <p:pic>
          <p:nvPicPr>
            <p:cNvPr id="12" name="Picture 11" descr="Pepper - Recipes with Friends - Apps on Google Play">
              <a:extLst>
                <a:ext uri="{FF2B5EF4-FFF2-40B4-BE49-F238E27FC236}">
                  <a16:creationId xmlns:a16="http://schemas.microsoft.com/office/drawing/2014/main" id="{711C38C8-F35C-674D-6D11-48994214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2681816"/>
              <a:ext cx="2743200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3E683C-7D61-4E8A-7109-FC712D007AC5}"/>
                </a:ext>
              </a:extLst>
            </p:cNvPr>
            <p:cNvSpPr txBox="1"/>
            <p:nvPr/>
          </p:nvSpPr>
          <p:spPr>
            <a:xfrm>
              <a:off x="2133884" y="1887354"/>
              <a:ext cx="1861723" cy="6485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Pepper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CF04B6-F5E6-0D39-EFEC-17AC4F1C47A6}"/>
              </a:ext>
            </a:extLst>
          </p:cNvPr>
          <p:cNvGrpSpPr/>
          <p:nvPr/>
        </p:nvGrpSpPr>
        <p:grpSpPr>
          <a:xfrm>
            <a:off x="9902762" y="2111472"/>
            <a:ext cx="2097617" cy="2629986"/>
            <a:chOff x="7560733" y="1887354"/>
            <a:chExt cx="2859617" cy="3616103"/>
          </a:xfrm>
        </p:grpSpPr>
        <p:pic>
          <p:nvPicPr>
            <p:cNvPr id="16" name="Picture 15" descr="Cookpad: Find &amp; Share Recipes – Apps on Google Play">
              <a:extLst>
                <a:ext uri="{FF2B5EF4-FFF2-40B4-BE49-F238E27FC236}">
                  <a16:creationId xmlns:a16="http://schemas.microsoft.com/office/drawing/2014/main" id="{E2221581-6F28-63BE-7C6E-85F30336E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733" y="2612090"/>
              <a:ext cx="2859617" cy="28913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D51A1E-A2D9-26CB-705A-BF7341F5DD25}"/>
                </a:ext>
              </a:extLst>
            </p:cNvPr>
            <p:cNvSpPr txBox="1"/>
            <p:nvPr/>
          </p:nvSpPr>
          <p:spPr>
            <a:xfrm>
              <a:off x="7725619" y="1887354"/>
              <a:ext cx="2526088" cy="71940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err="1"/>
                <a:t>Cookpad</a:t>
              </a:r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545880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B6ECC-1C47-2EBD-E68F-683863E25835}"/>
              </a:ext>
            </a:extLst>
          </p:cNvPr>
          <p:cNvSpPr txBox="1"/>
          <p:nvPr/>
        </p:nvSpPr>
        <p:spPr>
          <a:xfrm>
            <a:off x="408820" y="296762"/>
            <a:ext cx="966744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Recipe Input &amp; Modification (My App)</a:t>
            </a:r>
          </a:p>
        </p:txBody>
      </p:sp>
      <p:pic>
        <p:nvPicPr>
          <p:cNvPr id="5" name="Picture 4" descr="A screenshot of a recipe&#10;&#10;AI-generated content may be incorrect.">
            <a:extLst>
              <a:ext uri="{FF2B5EF4-FFF2-40B4-BE49-F238E27FC236}">
                <a16:creationId xmlns:a16="http://schemas.microsoft.com/office/drawing/2014/main" id="{23E3FD86-F09E-4A89-BCA2-F4B61B0D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99" y="1059254"/>
            <a:ext cx="2570629" cy="5681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shot of a recipe&#10;&#10;AI-generated content may be incorrect.">
            <a:extLst>
              <a:ext uri="{FF2B5EF4-FFF2-40B4-BE49-F238E27FC236}">
                <a16:creationId xmlns:a16="http://schemas.microsoft.com/office/drawing/2014/main" id="{231AEA9D-7E9B-0026-39DF-820E79F9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281" y="1009202"/>
            <a:ext cx="2570630" cy="57710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7FCD646-CD50-79D0-0785-0EE63BD18EE0}"/>
              </a:ext>
            </a:extLst>
          </p:cNvPr>
          <p:cNvGrpSpPr/>
          <p:nvPr/>
        </p:nvGrpSpPr>
        <p:grpSpPr>
          <a:xfrm>
            <a:off x="197223" y="1999413"/>
            <a:ext cx="2216524" cy="2854104"/>
            <a:chOff x="1676400" y="1887354"/>
            <a:chExt cx="2743200" cy="3537662"/>
          </a:xfrm>
        </p:grpSpPr>
        <p:pic>
          <p:nvPicPr>
            <p:cNvPr id="12" name="Picture 11" descr="Pepper - Recipes with Friends - Apps on Google Play">
              <a:extLst>
                <a:ext uri="{FF2B5EF4-FFF2-40B4-BE49-F238E27FC236}">
                  <a16:creationId xmlns:a16="http://schemas.microsoft.com/office/drawing/2014/main" id="{DA38BC2E-8B15-E5E3-ADB6-1519728AA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2681816"/>
              <a:ext cx="2743200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669987-BBB4-8CC9-0BB1-FBCEE51DE865}"/>
                </a:ext>
              </a:extLst>
            </p:cNvPr>
            <p:cNvSpPr txBox="1"/>
            <p:nvPr/>
          </p:nvSpPr>
          <p:spPr>
            <a:xfrm>
              <a:off x="2133884" y="1887354"/>
              <a:ext cx="1861723" cy="6485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Pepper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D6C478-D521-F092-C266-AD5BDA03132B}"/>
              </a:ext>
            </a:extLst>
          </p:cNvPr>
          <p:cNvGrpSpPr/>
          <p:nvPr/>
        </p:nvGrpSpPr>
        <p:grpSpPr>
          <a:xfrm>
            <a:off x="9902762" y="2111472"/>
            <a:ext cx="2097617" cy="2629986"/>
            <a:chOff x="7560733" y="1887354"/>
            <a:chExt cx="2859617" cy="3616103"/>
          </a:xfrm>
        </p:grpSpPr>
        <p:pic>
          <p:nvPicPr>
            <p:cNvPr id="16" name="Picture 15" descr="Cookpad: Find &amp; Share Recipes – Apps on Google Play">
              <a:extLst>
                <a:ext uri="{FF2B5EF4-FFF2-40B4-BE49-F238E27FC236}">
                  <a16:creationId xmlns:a16="http://schemas.microsoft.com/office/drawing/2014/main" id="{459C38BB-8A90-7147-4033-82E138569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733" y="2612090"/>
              <a:ext cx="2859617" cy="28913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C99E68-28F8-90EB-E734-33AA306913BC}"/>
                </a:ext>
              </a:extLst>
            </p:cNvPr>
            <p:cNvSpPr txBox="1"/>
            <p:nvPr/>
          </p:nvSpPr>
          <p:spPr>
            <a:xfrm>
              <a:off x="7725619" y="1887354"/>
              <a:ext cx="2526088" cy="71940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err="1"/>
                <a:t>Cookpad</a:t>
              </a:r>
              <a:endParaRPr lang="en-US" sz="2800"/>
            </a:p>
          </p:txBody>
        </p:sp>
      </p:grpSp>
      <p:pic>
        <p:nvPicPr>
          <p:cNvPr id="20" name="Picture 19" descr="thumbs up&quot; Emoji - Download for free – Iconduck">
            <a:extLst>
              <a:ext uri="{FF2B5EF4-FFF2-40B4-BE49-F238E27FC236}">
                <a16:creationId xmlns:a16="http://schemas.microsoft.com/office/drawing/2014/main" id="{E776AAAB-3205-000B-61F3-104B9E2BD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160" y="3041560"/>
            <a:ext cx="995680" cy="1039040"/>
          </a:xfrm>
          <a:prstGeom prst="rect">
            <a:avLst/>
          </a:prstGeom>
        </p:spPr>
      </p:pic>
      <p:pic>
        <p:nvPicPr>
          <p:cNvPr id="22" name="Picture 21" descr="thumbs up&quot; Emoji - Download for free – Iconduck">
            <a:extLst>
              <a:ext uri="{FF2B5EF4-FFF2-40B4-BE49-F238E27FC236}">
                <a16:creationId xmlns:a16="http://schemas.microsoft.com/office/drawing/2014/main" id="{BD824371-3448-93DA-B85C-04BB36CC2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950960" y="3072039"/>
            <a:ext cx="873760" cy="9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80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B78E9-CCE0-0409-952C-82A942494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at's The Best Way To Type The Shrug Emoji?">
            <a:extLst>
              <a:ext uri="{FF2B5EF4-FFF2-40B4-BE49-F238E27FC236}">
                <a16:creationId xmlns:a16="http://schemas.microsoft.com/office/drawing/2014/main" id="{9B9D8020-BBA1-9C4E-FFB9-16001675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781972"/>
            <a:ext cx="4876799" cy="2826696"/>
          </a:xfrm>
          <a:prstGeom prst="rect">
            <a:avLst/>
          </a:prstGeom>
        </p:spPr>
      </p:pic>
      <p:pic>
        <p:nvPicPr>
          <p:cNvPr id="11" name="Picture 10" descr="What's The Best Way To Type The Shrug Emoji?">
            <a:extLst>
              <a:ext uri="{FF2B5EF4-FFF2-40B4-BE49-F238E27FC236}">
                <a16:creationId xmlns:a16="http://schemas.microsoft.com/office/drawing/2014/main" id="{C6D210A5-EDE9-82B9-521B-30B6AA58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39" y="1893731"/>
            <a:ext cx="4632959" cy="2613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13D190-AF46-0F61-4408-06E2D0F7955B}"/>
              </a:ext>
            </a:extLst>
          </p:cNvPr>
          <p:cNvSpPr txBox="1"/>
          <p:nvPr/>
        </p:nvSpPr>
        <p:spPr>
          <a:xfrm>
            <a:off x="408820" y="296762"/>
            <a:ext cx="82348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Cooking History Tracking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CBB087-AB5D-8800-34B4-B2D0ECD28418}"/>
              </a:ext>
            </a:extLst>
          </p:cNvPr>
          <p:cNvGrpSpPr/>
          <p:nvPr/>
        </p:nvGrpSpPr>
        <p:grpSpPr>
          <a:xfrm>
            <a:off x="1995543" y="1267893"/>
            <a:ext cx="2216524" cy="3016664"/>
            <a:chOff x="1676400" y="1685861"/>
            <a:chExt cx="2743200" cy="3739155"/>
          </a:xfrm>
        </p:grpSpPr>
        <p:pic>
          <p:nvPicPr>
            <p:cNvPr id="12" name="Picture 11" descr="Pepper - Recipes with Friends - Apps on Google Play">
              <a:extLst>
                <a:ext uri="{FF2B5EF4-FFF2-40B4-BE49-F238E27FC236}">
                  <a16:creationId xmlns:a16="http://schemas.microsoft.com/office/drawing/2014/main" id="{BC3CCCB0-6C13-AD9D-A664-6206A89A3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2681817"/>
              <a:ext cx="2743200" cy="274319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37A481-2411-EC87-CCC3-51078945E00C}"/>
                </a:ext>
              </a:extLst>
            </p:cNvPr>
            <p:cNvSpPr txBox="1"/>
            <p:nvPr/>
          </p:nvSpPr>
          <p:spPr>
            <a:xfrm>
              <a:off x="2121310" y="1685861"/>
              <a:ext cx="1861723" cy="6485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Pepper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948A48-7472-39C7-FB5B-2385C85B4005}"/>
              </a:ext>
            </a:extLst>
          </p:cNvPr>
          <p:cNvGrpSpPr/>
          <p:nvPr/>
        </p:nvGrpSpPr>
        <p:grpSpPr>
          <a:xfrm>
            <a:off x="7809802" y="1400272"/>
            <a:ext cx="2097617" cy="2883986"/>
            <a:chOff x="7560733" y="1538116"/>
            <a:chExt cx="2859617" cy="3965341"/>
          </a:xfrm>
        </p:grpSpPr>
        <p:pic>
          <p:nvPicPr>
            <p:cNvPr id="16" name="Picture 15" descr="Cookpad: Find &amp; Share Recipes – Apps on Google Play">
              <a:extLst>
                <a:ext uri="{FF2B5EF4-FFF2-40B4-BE49-F238E27FC236}">
                  <a16:creationId xmlns:a16="http://schemas.microsoft.com/office/drawing/2014/main" id="{7703FFE5-52D3-974C-9180-E423B5C95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0733" y="2612090"/>
              <a:ext cx="2859617" cy="28913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053AE3-2841-689E-8E3B-DA12193B55C6}"/>
                </a:ext>
              </a:extLst>
            </p:cNvPr>
            <p:cNvSpPr txBox="1"/>
            <p:nvPr/>
          </p:nvSpPr>
          <p:spPr>
            <a:xfrm>
              <a:off x="7725619" y="1538116"/>
              <a:ext cx="2526088" cy="71940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err="1"/>
                <a:t>Cookpad</a:t>
              </a:r>
              <a:endParaRPr lang="en-US" sz="28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DFD1A9-A290-3152-8C17-CB376C91F3DE}"/>
              </a:ext>
            </a:extLst>
          </p:cNvPr>
          <p:cNvSpPr txBox="1"/>
          <p:nvPr/>
        </p:nvSpPr>
        <p:spPr>
          <a:xfrm>
            <a:off x="3406020" y="4939882"/>
            <a:ext cx="537992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/>
              <a:t>We don't have that!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55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E8F5F-B937-CC4F-E8B5-FE08ED25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710A04-B7F8-A269-AA90-0E183EF84638}"/>
              </a:ext>
            </a:extLst>
          </p:cNvPr>
          <p:cNvSpPr txBox="1"/>
          <p:nvPr/>
        </p:nvSpPr>
        <p:spPr>
          <a:xfrm>
            <a:off x="408820" y="296762"/>
            <a:ext cx="951546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Cooking History Tracking (My App)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71784C-B3CC-0E27-7792-CC4856B5A339}"/>
              </a:ext>
            </a:extLst>
          </p:cNvPr>
          <p:cNvGrpSpPr/>
          <p:nvPr/>
        </p:nvGrpSpPr>
        <p:grpSpPr>
          <a:xfrm>
            <a:off x="14816" y="1719641"/>
            <a:ext cx="4764616" cy="5134126"/>
            <a:chOff x="14816" y="1719641"/>
            <a:chExt cx="4764616" cy="5134126"/>
          </a:xfrm>
        </p:grpSpPr>
        <p:pic>
          <p:nvPicPr>
            <p:cNvPr id="2" name="Picture 1" descr="Solution - Free people icons">
              <a:extLst>
                <a:ext uri="{FF2B5EF4-FFF2-40B4-BE49-F238E27FC236}">
                  <a16:creationId xmlns:a16="http://schemas.microsoft.com/office/drawing/2014/main" id="{CF59250F-C3CD-8285-61D9-4E8BDD96A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16" y="2089151"/>
              <a:ext cx="4764616" cy="4764616"/>
            </a:xfrm>
            <a:prstGeom prst="rect">
              <a:avLst/>
            </a:prstGeom>
          </p:spPr>
        </p:pic>
        <p:pic>
          <p:nvPicPr>
            <p:cNvPr id="5" name="Picture 4" descr="Magnifying glass - Free food icons">
              <a:extLst>
                <a:ext uri="{FF2B5EF4-FFF2-40B4-BE49-F238E27FC236}">
                  <a16:creationId xmlns:a16="http://schemas.microsoft.com/office/drawing/2014/main" id="{7C71878F-33AE-6C0D-C5CB-6946A9DE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589" y="1719641"/>
              <a:ext cx="2614689" cy="2582334"/>
            </a:xfrm>
            <a:prstGeom prst="rect">
              <a:avLst/>
            </a:prstGeom>
          </p:spPr>
        </p:pic>
      </p:grpSp>
      <p:pic>
        <p:nvPicPr>
          <p:cNvPr id="6" name="Picture 5" descr="Happy User Vectors &amp; Illustrations for Free Download | Freepik">
            <a:extLst>
              <a:ext uri="{FF2B5EF4-FFF2-40B4-BE49-F238E27FC236}">
                <a16:creationId xmlns:a16="http://schemas.microsoft.com/office/drawing/2014/main" id="{8C9EE0B9-AB9D-35E7-B2C1-F7061C91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234" y="1073150"/>
            <a:ext cx="5452534" cy="54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9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7BC5E-09CB-311D-8A68-600A0CD9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382957-4229-2B23-8500-F39FBA819F38}"/>
              </a:ext>
            </a:extLst>
          </p:cNvPr>
          <p:cNvSpPr txBox="1"/>
          <p:nvPr/>
        </p:nvSpPr>
        <p:spPr>
          <a:xfrm>
            <a:off x="408820" y="296762"/>
            <a:ext cx="82348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Recipe Filtering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6D813D-F0C1-E89D-0ABE-84C90AA8BF5C}"/>
              </a:ext>
            </a:extLst>
          </p:cNvPr>
          <p:cNvGrpSpPr/>
          <p:nvPr/>
        </p:nvGrpSpPr>
        <p:grpSpPr>
          <a:xfrm>
            <a:off x="197223" y="1999413"/>
            <a:ext cx="2216524" cy="2854104"/>
            <a:chOff x="1676400" y="1887354"/>
            <a:chExt cx="2743200" cy="3537662"/>
          </a:xfrm>
        </p:grpSpPr>
        <p:pic>
          <p:nvPicPr>
            <p:cNvPr id="12" name="Picture 11" descr="Pepper - Recipes with Friends - Apps on Google Play">
              <a:extLst>
                <a:ext uri="{FF2B5EF4-FFF2-40B4-BE49-F238E27FC236}">
                  <a16:creationId xmlns:a16="http://schemas.microsoft.com/office/drawing/2014/main" id="{8277DC0E-97B5-0F7B-5D66-683F133A0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0" y="2681816"/>
              <a:ext cx="2743200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E89AE2-2014-E5A4-6289-22992686DBD3}"/>
                </a:ext>
              </a:extLst>
            </p:cNvPr>
            <p:cNvSpPr txBox="1"/>
            <p:nvPr/>
          </p:nvSpPr>
          <p:spPr>
            <a:xfrm>
              <a:off x="2133884" y="1887354"/>
              <a:ext cx="1861723" cy="6485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Pepper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28E919-EC06-B71E-4D99-57153C21172A}"/>
              </a:ext>
            </a:extLst>
          </p:cNvPr>
          <p:cNvGrpSpPr/>
          <p:nvPr/>
        </p:nvGrpSpPr>
        <p:grpSpPr>
          <a:xfrm>
            <a:off x="9902762" y="2111472"/>
            <a:ext cx="2097617" cy="2629986"/>
            <a:chOff x="7560733" y="1887354"/>
            <a:chExt cx="2859617" cy="3616103"/>
          </a:xfrm>
        </p:grpSpPr>
        <p:pic>
          <p:nvPicPr>
            <p:cNvPr id="16" name="Picture 15" descr="Cookpad: Find &amp; Share Recipes – Apps on Google Play">
              <a:extLst>
                <a:ext uri="{FF2B5EF4-FFF2-40B4-BE49-F238E27FC236}">
                  <a16:creationId xmlns:a16="http://schemas.microsoft.com/office/drawing/2014/main" id="{CDFB8E07-07E1-B59E-451F-F981E462D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733" y="2612090"/>
              <a:ext cx="2859617" cy="28913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3B99B6-7D07-D13C-1213-02B870B314E9}"/>
                </a:ext>
              </a:extLst>
            </p:cNvPr>
            <p:cNvSpPr txBox="1"/>
            <p:nvPr/>
          </p:nvSpPr>
          <p:spPr>
            <a:xfrm>
              <a:off x="7725619" y="1887354"/>
              <a:ext cx="2526088" cy="71940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err="1"/>
                <a:t>Cookpad</a:t>
              </a:r>
              <a:endParaRPr lang="en-US" sz="2800"/>
            </a:p>
          </p:txBody>
        </p:sp>
      </p:grpSp>
      <p:pic>
        <p:nvPicPr>
          <p:cNvPr id="3" name="Picture 2" descr="A screenshot of a menu&#10;&#10;AI-generated content may be incorrect.">
            <a:extLst>
              <a:ext uri="{FF2B5EF4-FFF2-40B4-BE49-F238E27FC236}">
                <a16:creationId xmlns:a16="http://schemas.microsoft.com/office/drawing/2014/main" id="{3187004F-5563-B595-DECF-6BB890BB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890" y="1066800"/>
            <a:ext cx="2567940" cy="5679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B5A7157A-2DEC-08DA-3009-96A80FF8B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170" y="1026160"/>
            <a:ext cx="2567940" cy="5770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8E8F1-066A-EAB0-B993-654B257F2F29}"/>
              </a:ext>
            </a:extLst>
          </p:cNvPr>
          <p:cNvSpPr txBox="1"/>
          <p:nvPr/>
        </p:nvSpPr>
        <p:spPr>
          <a:xfrm>
            <a:off x="1308100" y="1188719"/>
            <a:ext cx="1605280" cy="533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Use Tags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7A4C7-4B9E-084C-D190-166ECBD5962E}"/>
              </a:ext>
            </a:extLst>
          </p:cNvPr>
          <p:cNvSpPr txBox="1"/>
          <p:nvPr/>
        </p:nvSpPr>
        <p:spPr>
          <a:xfrm>
            <a:off x="9517379" y="1066798"/>
            <a:ext cx="266192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Type with/without</a:t>
            </a:r>
          </a:p>
        </p:txBody>
      </p:sp>
    </p:spTree>
    <p:extLst>
      <p:ext uri="{BB962C8B-B14F-4D97-AF65-F5344CB8AC3E}">
        <p14:creationId xmlns:p14="http://schemas.microsoft.com/office/powerpoint/2010/main" val="23085784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32F84-8304-35C9-5400-E2DAFD49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BBBC2E-FD3F-0E33-13A3-8DD93015D7EF}"/>
              </a:ext>
            </a:extLst>
          </p:cNvPr>
          <p:cNvSpPr txBox="1"/>
          <p:nvPr/>
        </p:nvSpPr>
        <p:spPr>
          <a:xfrm>
            <a:off x="408820" y="296762"/>
            <a:ext cx="82348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Recipe Filtering (My App)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A1D6B-E64D-9C8D-F417-1C338C187B39}"/>
              </a:ext>
            </a:extLst>
          </p:cNvPr>
          <p:cNvGrpSpPr/>
          <p:nvPr/>
        </p:nvGrpSpPr>
        <p:grpSpPr>
          <a:xfrm>
            <a:off x="1690743" y="1999413"/>
            <a:ext cx="2216524" cy="2854104"/>
            <a:chOff x="1676400" y="1887354"/>
            <a:chExt cx="2743200" cy="3537662"/>
          </a:xfrm>
        </p:grpSpPr>
        <p:pic>
          <p:nvPicPr>
            <p:cNvPr id="12" name="Picture 11" descr="Pepper - Recipes with Friends - Apps on Google Play">
              <a:extLst>
                <a:ext uri="{FF2B5EF4-FFF2-40B4-BE49-F238E27FC236}">
                  <a16:creationId xmlns:a16="http://schemas.microsoft.com/office/drawing/2014/main" id="{69E877A9-4D0F-6DD6-42F4-C1596E977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0" y="2681816"/>
              <a:ext cx="2743200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272073-0508-FA3D-FBBC-5C7B2A7C0E19}"/>
                </a:ext>
              </a:extLst>
            </p:cNvPr>
            <p:cNvSpPr txBox="1"/>
            <p:nvPr/>
          </p:nvSpPr>
          <p:spPr>
            <a:xfrm>
              <a:off x="2133884" y="1887354"/>
              <a:ext cx="1861723" cy="6485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Pepper</a:t>
              </a:r>
            </a:p>
          </p:txBody>
        </p:sp>
      </p:grpSp>
      <p:pic>
        <p:nvPicPr>
          <p:cNvPr id="3" name="Picture 2" descr="A screenshot of a menu&#10;&#10;AI-generated content may be incorrect.">
            <a:extLst>
              <a:ext uri="{FF2B5EF4-FFF2-40B4-BE49-F238E27FC236}">
                <a16:creationId xmlns:a16="http://schemas.microsoft.com/office/drawing/2014/main" id="{5753A3C2-1CCC-6FBA-C460-FB0354AAA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90" y="1066800"/>
            <a:ext cx="2567940" cy="5679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 descr="thumbs up&quot; Emoji - Download for free – Iconduck">
            <a:extLst>
              <a:ext uri="{FF2B5EF4-FFF2-40B4-BE49-F238E27FC236}">
                <a16:creationId xmlns:a16="http://schemas.microsoft.com/office/drawing/2014/main" id="{F042818E-FA64-8452-EC19-0C1A3945F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003" y="2552187"/>
            <a:ext cx="1639147" cy="175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898424-96E1-6331-07A6-657D43E5A5B6}"/>
              </a:ext>
            </a:extLst>
          </p:cNvPr>
          <p:cNvSpPr txBox="1"/>
          <p:nvPr/>
        </p:nvSpPr>
        <p:spPr>
          <a:xfrm>
            <a:off x="5087620" y="1188719"/>
            <a:ext cx="1605280" cy="533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Use Tags</a:t>
            </a:r>
          </a:p>
        </p:txBody>
      </p:sp>
    </p:spTree>
    <p:extLst>
      <p:ext uri="{BB962C8B-B14F-4D97-AF65-F5344CB8AC3E}">
        <p14:creationId xmlns:p14="http://schemas.microsoft.com/office/powerpoint/2010/main" val="11866358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2720-9B85-FF17-8A09-E0EFCEEFD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767F66-1500-A458-183A-A97081C575DB}"/>
              </a:ext>
            </a:extLst>
          </p:cNvPr>
          <p:cNvSpPr txBox="1"/>
          <p:nvPr/>
        </p:nvSpPr>
        <p:spPr>
          <a:xfrm>
            <a:off x="408820" y="296762"/>
            <a:ext cx="82348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Saving &amp; Organizing Recipes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4B47F0-28E1-B57D-BCC9-F2F9CEFD5406}"/>
              </a:ext>
            </a:extLst>
          </p:cNvPr>
          <p:cNvGrpSpPr/>
          <p:nvPr/>
        </p:nvGrpSpPr>
        <p:grpSpPr>
          <a:xfrm>
            <a:off x="197223" y="1999413"/>
            <a:ext cx="2216524" cy="2854104"/>
            <a:chOff x="1676400" y="1887354"/>
            <a:chExt cx="2743200" cy="3537662"/>
          </a:xfrm>
        </p:grpSpPr>
        <p:pic>
          <p:nvPicPr>
            <p:cNvPr id="12" name="Picture 11" descr="Pepper - Recipes with Friends - Apps on Google Play">
              <a:extLst>
                <a:ext uri="{FF2B5EF4-FFF2-40B4-BE49-F238E27FC236}">
                  <a16:creationId xmlns:a16="http://schemas.microsoft.com/office/drawing/2014/main" id="{7B446F4D-A6F4-D54B-765C-326F45646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0" y="2681816"/>
              <a:ext cx="2743200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DE9EA8-83B5-CBA5-4D19-5219433B6F55}"/>
                </a:ext>
              </a:extLst>
            </p:cNvPr>
            <p:cNvSpPr txBox="1"/>
            <p:nvPr/>
          </p:nvSpPr>
          <p:spPr>
            <a:xfrm>
              <a:off x="2133884" y="1887354"/>
              <a:ext cx="1861723" cy="6485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Pepper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694776-9EEB-81A4-ABE0-09F022046AD6}"/>
              </a:ext>
            </a:extLst>
          </p:cNvPr>
          <p:cNvGrpSpPr/>
          <p:nvPr/>
        </p:nvGrpSpPr>
        <p:grpSpPr>
          <a:xfrm>
            <a:off x="9902762" y="2111472"/>
            <a:ext cx="2097617" cy="2629986"/>
            <a:chOff x="7560733" y="1887354"/>
            <a:chExt cx="2859617" cy="3616103"/>
          </a:xfrm>
        </p:grpSpPr>
        <p:pic>
          <p:nvPicPr>
            <p:cNvPr id="16" name="Picture 15" descr="Cookpad: Find &amp; Share Recipes – Apps on Google Play">
              <a:extLst>
                <a:ext uri="{FF2B5EF4-FFF2-40B4-BE49-F238E27FC236}">
                  <a16:creationId xmlns:a16="http://schemas.microsoft.com/office/drawing/2014/main" id="{70524B80-68FF-4E49-AB66-EB6E053F9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733" y="2612090"/>
              <a:ext cx="2859617" cy="28913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C3DDC0-B0D0-1B65-4949-F310A30AD04E}"/>
                </a:ext>
              </a:extLst>
            </p:cNvPr>
            <p:cNvSpPr txBox="1"/>
            <p:nvPr/>
          </p:nvSpPr>
          <p:spPr>
            <a:xfrm>
              <a:off x="7725619" y="1887354"/>
              <a:ext cx="2526088" cy="71940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err="1"/>
                <a:t>Cookpad</a:t>
              </a:r>
              <a:endParaRPr lang="en-US" sz="2800"/>
            </a:p>
          </p:txBody>
        </p:sp>
      </p:grpSp>
      <p:pic>
        <p:nvPicPr>
          <p:cNvPr id="2" name="Picture 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A493384-74AF-FD01-F898-42A1B8BD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810" y="1087120"/>
            <a:ext cx="2567940" cy="5679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22A6203F-3F5B-DA67-E33F-D20E79A8C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630" y="1043173"/>
            <a:ext cx="2578100" cy="5770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1A6B2E-65AF-622D-92AA-1AB224A9B707}"/>
              </a:ext>
            </a:extLst>
          </p:cNvPr>
          <p:cNvSpPr txBox="1"/>
          <p:nvPr/>
        </p:nvSpPr>
        <p:spPr>
          <a:xfrm>
            <a:off x="942340" y="1188719"/>
            <a:ext cx="2113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Just "Save"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8409A-E4D4-C50B-8C54-C74D838CEEBA}"/>
              </a:ext>
            </a:extLst>
          </p:cNvPr>
          <p:cNvSpPr txBox="1"/>
          <p:nvPr/>
        </p:nvSpPr>
        <p:spPr>
          <a:xfrm>
            <a:off x="9558020" y="1046479"/>
            <a:ext cx="27838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Default </a:t>
            </a:r>
            <a:br>
              <a:rPr lang="en-US" sz="2000"/>
            </a:br>
            <a:r>
              <a:rPr lang="en-US" sz="2000"/>
              <a:t>+ </a:t>
            </a:r>
            <a:br>
              <a:rPr lang="en-US" sz="2000"/>
            </a:br>
            <a:r>
              <a:rPr lang="en-US" sz="2000"/>
              <a:t>User Created folders</a:t>
            </a:r>
          </a:p>
        </p:txBody>
      </p:sp>
    </p:spTree>
    <p:extLst>
      <p:ext uri="{BB962C8B-B14F-4D97-AF65-F5344CB8AC3E}">
        <p14:creationId xmlns:p14="http://schemas.microsoft.com/office/powerpoint/2010/main" val="334729174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BC9BB-9C1F-6EB3-0DFA-829348254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23018-3B72-E235-CF8B-46FB83E0E3F0}"/>
              </a:ext>
            </a:extLst>
          </p:cNvPr>
          <p:cNvSpPr txBox="1"/>
          <p:nvPr/>
        </p:nvSpPr>
        <p:spPr>
          <a:xfrm>
            <a:off x="408820" y="296762"/>
            <a:ext cx="97588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Saving &amp; Organizing Recipes (My App)</a:t>
            </a:r>
          </a:p>
        </p:txBody>
      </p:sp>
      <p:pic>
        <p:nvPicPr>
          <p:cNvPr id="3" name="Picture 2" descr="All - Free miscellaneous icons">
            <a:extLst>
              <a:ext uri="{FF2B5EF4-FFF2-40B4-BE49-F238E27FC236}">
                <a16:creationId xmlns:a16="http://schemas.microsoft.com/office/drawing/2014/main" id="{5A486670-D557-E96E-03F7-45AAE80B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701800"/>
            <a:ext cx="2743200" cy="2743200"/>
          </a:xfrm>
          <a:prstGeom prst="rect">
            <a:avLst/>
          </a:prstGeom>
        </p:spPr>
      </p:pic>
      <p:pic>
        <p:nvPicPr>
          <p:cNvPr id="6" name="Picture 5" descr="Favorite - Free shapes icons">
            <a:extLst>
              <a:ext uri="{FF2B5EF4-FFF2-40B4-BE49-F238E27FC236}">
                <a16:creationId xmlns:a16="http://schemas.microsoft.com/office/drawing/2014/main" id="{AFC8D78F-9C88-A59E-28E4-2B0B0A5D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711960"/>
            <a:ext cx="2743200" cy="2743200"/>
          </a:xfrm>
          <a:prstGeom prst="rect">
            <a:avLst/>
          </a:prstGeom>
        </p:spPr>
      </p:pic>
      <p:pic>
        <p:nvPicPr>
          <p:cNvPr id="7" name="Picture 6" descr="Document, file, paper, save as draft icon - Download on Iconfinder">
            <a:extLst>
              <a:ext uri="{FF2B5EF4-FFF2-40B4-BE49-F238E27FC236}">
                <a16:creationId xmlns:a16="http://schemas.microsoft.com/office/drawing/2014/main" id="{B584B1A7-A49E-1A39-BFDA-368547E91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680" y="1427480"/>
            <a:ext cx="3149600" cy="314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8440B-D073-1C51-69F6-CDE419505042}"/>
              </a:ext>
            </a:extLst>
          </p:cNvPr>
          <p:cNvSpPr txBox="1"/>
          <p:nvPr/>
        </p:nvSpPr>
        <p:spPr>
          <a:xfrm>
            <a:off x="624688" y="4714555"/>
            <a:ext cx="3081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"All Recipes"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286A0-4CBC-1668-C2EA-4E98ED1E66A2}"/>
              </a:ext>
            </a:extLst>
          </p:cNvPr>
          <p:cNvSpPr txBox="1"/>
          <p:nvPr/>
        </p:nvSpPr>
        <p:spPr>
          <a:xfrm>
            <a:off x="4556608" y="4714554"/>
            <a:ext cx="3081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"Favorites"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A10E7-5C06-4532-0FFE-4BB8A526C690}"/>
              </a:ext>
            </a:extLst>
          </p:cNvPr>
          <p:cNvSpPr txBox="1"/>
          <p:nvPr/>
        </p:nvSpPr>
        <p:spPr>
          <a:xfrm>
            <a:off x="8397088" y="4714554"/>
            <a:ext cx="3081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/>
              <a:t>"Drafts"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47039-58F9-8BC7-5C32-D8D5C8C0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B66ED-1AA0-6CF5-17DD-0EA2DDCC405D}"/>
              </a:ext>
            </a:extLst>
          </p:cNvPr>
          <p:cNvSpPr txBox="1"/>
          <p:nvPr/>
        </p:nvSpPr>
        <p:spPr>
          <a:xfrm>
            <a:off x="408820" y="296762"/>
            <a:ext cx="82348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Sharing Recipes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AAA5CD-842B-771C-CFCF-EA961C3714DF}"/>
              </a:ext>
            </a:extLst>
          </p:cNvPr>
          <p:cNvGrpSpPr/>
          <p:nvPr/>
        </p:nvGrpSpPr>
        <p:grpSpPr>
          <a:xfrm>
            <a:off x="197223" y="1999413"/>
            <a:ext cx="2216524" cy="2854104"/>
            <a:chOff x="1676400" y="1887354"/>
            <a:chExt cx="2743200" cy="3537662"/>
          </a:xfrm>
        </p:grpSpPr>
        <p:pic>
          <p:nvPicPr>
            <p:cNvPr id="12" name="Picture 11" descr="Pepper - Recipes with Friends - Apps on Google Play">
              <a:extLst>
                <a:ext uri="{FF2B5EF4-FFF2-40B4-BE49-F238E27FC236}">
                  <a16:creationId xmlns:a16="http://schemas.microsoft.com/office/drawing/2014/main" id="{ECA8FA29-1A47-4688-1E5A-4CB8EFFBA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0" y="2681816"/>
              <a:ext cx="2743200" cy="2743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BDB6C6-7A5D-1DE9-2D70-98FF89BA3CF0}"/>
                </a:ext>
              </a:extLst>
            </p:cNvPr>
            <p:cNvSpPr txBox="1"/>
            <p:nvPr/>
          </p:nvSpPr>
          <p:spPr>
            <a:xfrm>
              <a:off x="2133884" y="1887354"/>
              <a:ext cx="1861723" cy="6485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Pepper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FB44F1-D4C5-088E-44D7-4D396B48B1C2}"/>
              </a:ext>
            </a:extLst>
          </p:cNvPr>
          <p:cNvGrpSpPr/>
          <p:nvPr/>
        </p:nvGrpSpPr>
        <p:grpSpPr>
          <a:xfrm>
            <a:off x="9902762" y="2111472"/>
            <a:ext cx="2097617" cy="2629986"/>
            <a:chOff x="7560733" y="1887354"/>
            <a:chExt cx="2859617" cy="3616103"/>
          </a:xfrm>
        </p:grpSpPr>
        <p:pic>
          <p:nvPicPr>
            <p:cNvPr id="16" name="Picture 15" descr="Cookpad: Find &amp; Share Recipes – Apps on Google Play">
              <a:extLst>
                <a:ext uri="{FF2B5EF4-FFF2-40B4-BE49-F238E27FC236}">
                  <a16:creationId xmlns:a16="http://schemas.microsoft.com/office/drawing/2014/main" id="{9B6EF6CC-97F1-B07E-EFB4-CCC677A0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733" y="2612090"/>
              <a:ext cx="2859617" cy="289136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D13F76-4293-3181-9552-EA9F0F0836B1}"/>
                </a:ext>
              </a:extLst>
            </p:cNvPr>
            <p:cNvSpPr txBox="1"/>
            <p:nvPr/>
          </p:nvSpPr>
          <p:spPr>
            <a:xfrm>
              <a:off x="7725619" y="1887354"/>
              <a:ext cx="2526088" cy="71940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err="1"/>
                <a:t>Cookpad</a:t>
              </a:r>
              <a:endParaRPr lang="en-US" sz="2800"/>
            </a:p>
          </p:txBody>
        </p:sp>
      </p:grpSp>
      <p:pic>
        <p:nvPicPr>
          <p:cNvPr id="3" name="Picture 2" descr="A grilled sandwich with meat and cheese&#10;&#10;AI-generated content may be incorrect.">
            <a:extLst>
              <a:ext uri="{FF2B5EF4-FFF2-40B4-BE49-F238E27FC236}">
                <a16:creationId xmlns:a16="http://schemas.microsoft.com/office/drawing/2014/main" id="{563130B7-FF91-7EEF-63E7-69E22EE7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190" y="1061720"/>
            <a:ext cx="2578100" cy="5679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shot of a menu&#10;&#10;AI-generated content may be incorrect.">
            <a:extLst>
              <a:ext uri="{FF2B5EF4-FFF2-40B4-BE49-F238E27FC236}">
                <a16:creationId xmlns:a16="http://schemas.microsoft.com/office/drawing/2014/main" id="{33EE7DD7-963B-C41F-B7F5-66604BDA4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410" y="1061720"/>
            <a:ext cx="2567940" cy="5760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82DEF-6CA0-1D3B-7431-B0B410EA5C5E}"/>
              </a:ext>
            </a:extLst>
          </p:cNvPr>
          <p:cNvSpPr txBox="1"/>
          <p:nvPr/>
        </p:nvSpPr>
        <p:spPr>
          <a:xfrm>
            <a:off x="202113" y="1188719"/>
            <a:ext cx="28535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"Instagram" like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EA88C-B495-0894-7E15-FEC5BC8E18B7}"/>
              </a:ext>
            </a:extLst>
          </p:cNvPr>
          <p:cNvSpPr txBox="1"/>
          <p:nvPr/>
        </p:nvSpPr>
        <p:spPr>
          <a:xfrm>
            <a:off x="9531169" y="1188719"/>
            <a:ext cx="246162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Online Recipe Site</a:t>
            </a:r>
          </a:p>
        </p:txBody>
      </p:sp>
    </p:spTree>
    <p:extLst>
      <p:ext uri="{BB962C8B-B14F-4D97-AF65-F5344CB8AC3E}">
        <p14:creationId xmlns:p14="http://schemas.microsoft.com/office/powerpoint/2010/main" val="154491858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E3BB9-FEEE-253E-4B40-DC9A9E01E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84BC93-2B25-D20D-8D6B-AD4EAA3B4175}"/>
              </a:ext>
            </a:extLst>
          </p:cNvPr>
          <p:cNvSpPr txBox="1"/>
          <p:nvPr/>
        </p:nvSpPr>
        <p:spPr>
          <a:xfrm>
            <a:off x="408820" y="296762"/>
            <a:ext cx="442488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Sharing Recipes</a:t>
            </a:r>
          </a:p>
        </p:txBody>
      </p:sp>
      <p:pic>
        <p:nvPicPr>
          <p:cNvPr id="2" name="Picture 1" descr="Pdf Icon Images – Browse 42,467 Stock Photos, Vectors, and Video | Adobe  Stock">
            <a:extLst>
              <a:ext uri="{FF2B5EF4-FFF2-40B4-BE49-F238E27FC236}">
                <a16:creationId xmlns:a16="http://schemas.microsoft.com/office/drawing/2014/main" id="{850DCAF0-7050-73F2-4BF7-5A8B96D1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935480"/>
            <a:ext cx="2987040" cy="2987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0B009-BF8A-650B-14A2-155950772553}"/>
              </a:ext>
            </a:extLst>
          </p:cNvPr>
          <p:cNvSpPr txBox="1"/>
          <p:nvPr/>
        </p:nvSpPr>
        <p:spPr>
          <a:xfrm>
            <a:off x="2125860" y="2918042"/>
            <a:ext cx="442488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/>
              <a:t>Export as</a:t>
            </a:r>
          </a:p>
        </p:txBody>
      </p:sp>
    </p:spTree>
    <p:extLst>
      <p:ext uri="{BB962C8B-B14F-4D97-AF65-F5344CB8AC3E}">
        <p14:creationId xmlns:p14="http://schemas.microsoft.com/office/powerpoint/2010/main" val="18111171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3A6F-24A9-B800-CF0F-656B3766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Track Recipes Efficiently &amp; Organized!</a:t>
            </a:r>
          </a:p>
        </p:txBody>
      </p:sp>
      <p:pic>
        <p:nvPicPr>
          <p:cNvPr id="4" name="Content Placeholder 3" descr="15,800+ Some Good Recipes Are Online Stock Photos, Pictures &amp; Royalty-Free  Images - iStock">
            <a:extLst>
              <a:ext uri="{FF2B5EF4-FFF2-40B4-BE49-F238E27FC236}">
                <a16:creationId xmlns:a16="http://schemas.microsoft.com/office/drawing/2014/main" id="{51099C78-6A40-5B11-3355-F8562A047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265" y="1687377"/>
            <a:ext cx="7211471" cy="4763298"/>
          </a:xfrm>
        </p:spPr>
      </p:pic>
    </p:spTree>
    <p:extLst>
      <p:ext uri="{BB962C8B-B14F-4D97-AF65-F5344CB8AC3E}">
        <p14:creationId xmlns:p14="http://schemas.microsoft.com/office/powerpoint/2010/main" val="169286894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EC388-5246-B26A-F1CA-7F4F54C001DF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My Recipe Tracker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7D3B73-3A8A-36E4-B51C-A53EE39827E1}"/>
              </a:ext>
            </a:extLst>
          </p:cNvPr>
          <p:cNvGrpSpPr/>
          <p:nvPr/>
        </p:nvGrpSpPr>
        <p:grpSpPr>
          <a:xfrm>
            <a:off x="791581" y="2619784"/>
            <a:ext cx="2760237" cy="3600041"/>
            <a:chOff x="1433286" y="1895764"/>
            <a:chExt cx="2743200" cy="3577820"/>
          </a:xfrm>
        </p:grpSpPr>
        <p:pic>
          <p:nvPicPr>
            <p:cNvPr id="4" name="Picture 3" descr="Easy - Free communications icons">
              <a:extLst>
                <a:ext uri="{FF2B5EF4-FFF2-40B4-BE49-F238E27FC236}">
                  <a16:creationId xmlns:a16="http://schemas.microsoft.com/office/drawing/2014/main" id="{BE588853-810C-5253-FF05-5ED2AE5C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286" y="1895764"/>
              <a:ext cx="2743200" cy="2743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04CFB4-8D92-3223-936E-BD1E8EAF366F}"/>
                </a:ext>
              </a:extLst>
            </p:cNvPr>
            <p:cNvSpPr txBox="1"/>
            <p:nvPr/>
          </p:nvSpPr>
          <p:spPr>
            <a:xfrm>
              <a:off x="1458195" y="4888809"/>
              <a:ext cx="268495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Simpler</a:t>
              </a:r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840961-8198-A05F-7C14-E9930D24DCB4}"/>
              </a:ext>
            </a:extLst>
          </p:cNvPr>
          <p:cNvGrpSpPr/>
          <p:nvPr/>
        </p:nvGrpSpPr>
        <p:grpSpPr>
          <a:xfrm>
            <a:off x="4715881" y="2619784"/>
            <a:ext cx="2760237" cy="3600041"/>
            <a:chOff x="4851400" y="1895764"/>
            <a:chExt cx="2743200" cy="3577820"/>
          </a:xfrm>
        </p:grpSpPr>
        <p:pic>
          <p:nvPicPr>
            <p:cNvPr id="5" name="Picture 4" descr="Structure - Free business icons">
              <a:extLst>
                <a:ext uri="{FF2B5EF4-FFF2-40B4-BE49-F238E27FC236}">
                  <a16:creationId xmlns:a16="http://schemas.microsoft.com/office/drawing/2014/main" id="{3EF1A0ED-5BE3-1F55-5EB2-9861BE00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400" y="1895764"/>
              <a:ext cx="2743200" cy="2743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59161D-DAFC-BC05-404B-4B930883724E}"/>
                </a:ext>
              </a:extLst>
            </p:cNvPr>
            <p:cNvSpPr txBox="1"/>
            <p:nvPr/>
          </p:nvSpPr>
          <p:spPr>
            <a:xfrm>
              <a:off x="4876309" y="4888809"/>
              <a:ext cx="268495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Structured</a:t>
              </a:r>
              <a:endParaRPr lang="en-US" sz="3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C4A4C1-2C2B-4277-003C-0ED9AAB51E2D}"/>
              </a:ext>
            </a:extLst>
          </p:cNvPr>
          <p:cNvGrpSpPr/>
          <p:nvPr/>
        </p:nvGrpSpPr>
        <p:grpSpPr>
          <a:xfrm>
            <a:off x="8640181" y="2619784"/>
            <a:ext cx="2760237" cy="3600041"/>
            <a:chOff x="8268855" y="1895764"/>
            <a:chExt cx="2743200" cy="3577820"/>
          </a:xfrm>
        </p:grpSpPr>
        <p:pic>
          <p:nvPicPr>
            <p:cNvPr id="6" name="Picture 5" descr="User friendly - Free interface icons">
              <a:extLst>
                <a:ext uri="{FF2B5EF4-FFF2-40B4-BE49-F238E27FC236}">
                  <a16:creationId xmlns:a16="http://schemas.microsoft.com/office/drawing/2014/main" id="{941DF7DD-5A39-BC87-4099-D9BBB317B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8855" y="1895764"/>
              <a:ext cx="2743200" cy="2743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1DF456-5903-7554-CA35-FBB434AB9D79}"/>
                </a:ext>
              </a:extLst>
            </p:cNvPr>
            <p:cNvSpPr txBox="1"/>
            <p:nvPr/>
          </p:nvSpPr>
          <p:spPr>
            <a:xfrm>
              <a:off x="8294423" y="4888809"/>
              <a:ext cx="2684953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User-friendly</a:t>
              </a:r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257760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6F6463-262A-9A69-F4F9-0BF017660359}"/>
              </a:ext>
            </a:extLst>
          </p:cNvPr>
          <p:cNvSpPr txBox="1"/>
          <p:nvPr/>
        </p:nvSpPr>
        <p:spPr>
          <a:xfrm>
            <a:off x="309759" y="247682"/>
            <a:ext cx="46988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Proposed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99288-3A5E-2C89-5053-EF75942B93A7}"/>
              </a:ext>
            </a:extLst>
          </p:cNvPr>
          <p:cNvSpPr txBox="1"/>
          <p:nvPr/>
        </p:nvSpPr>
        <p:spPr>
          <a:xfrm>
            <a:off x="778376" y="1715396"/>
            <a:ext cx="33802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Input &amp; Modify Recipes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06696-B689-9457-BB85-7FA17BD921DC}"/>
              </a:ext>
            </a:extLst>
          </p:cNvPr>
          <p:cNvSpPr txBox="1"/>
          <p:nvPr/>
        </p:nvSpPr>
        <p:spPr>
          <a:xfrm>
            <a:off x="545542" y="4054314"/>
            <a:ext cx="38564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Cooking History Tracking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D3900-5EAE-83B4-212E-2AD62CF288C7}"/>
              </a:ext>
            </a:extLst>
          </p:cNvPr>
          <p:cNvSpPr txBox="1"/>
          <p:nvPr/>
        </p:nvSpPr>
        <p:spPr>
          <a:xfrm>
            <a:off x="8514790" y="1715396"/>
            <a:ext cx="29039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Tag based Filtering for Dietary Needs</a:t>
            </a:r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5F4691-E7E7-DB1F-B857-28D447A023E2}"/>
              </a:ext>
            </a:extLst>
          </p:cNvPr>
          <p:cNvSpPr txBox="1"/>
          <p:nvPr/>
        </p:nvSpPr>
        <p:spPr>
          <a:xfrm>
            <a:off x="8673540" y="4054312"/>
            <a:ext cx="259708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Saving &amp; Organizing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46BEB-4C64-336A-D250-F8FF39A819EE}"/>
              </a:ext>
            </a:extLst>
          </p:cNvPr>
          <p:cNvSpPr txBox="1"/>
          <p:nvPr/>
        </p:nvSpPr>
        <p:spPr>
          <a:xfrm>
            <a:off x="4673039" y="5694728"/>
            <a:ext cx="284049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Recipe Sharing as PDFs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B4527A-9CF4-EF93-E776-32FCF2507E39}"/>
              </a:ext>
            </a:extLst>
          </p:cNvPr>
          <p:cNvGrpSpPr/>
          <p:nvPr/>
        </p:nvGrpSpPr>
        <p:grpSpPr>
          <a:xfrm>
            <a:off x="3909483" y="602952"/>
            <a:ext cx="4351865" cy="4879513"/>
            <a:chOff x="4068233" y="952202"/>
            <a:chExt cx="4055532" cy="4530263"/>
          </a:xfrm>
        </p:grpSpPr>
        <p:pic>
          <p:nvPicPr>
            <p:cNvPr id="14" name="Picture 13" descr="Phone Screen PNGs for Free Download">
              <a:extLst>
                <a:ext uri="{FF2B5EF4-FFF2-40B4-BE49-F238E27FC236}">
                  <a16:creationId xmlns:a16="http://schemas.microsoft.com/office/drawing/2014/main" id="{AB11EA67-F508-752A-922C-52583AD4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8233" y="952202"/>
              <a:ext cx="4055532" cy="4530263"/>
            </a:xfrm>
            <a:prstGeom prst="rect">
              <a:avLst/>
            </a:prstGeom>
          </p:spPr>
        </p:pic>
        <p:pic>
          <p:nvPicPr>
            <p:cNvPr id="16" name="Picture 15" descr="Magnifying glass - Free food icons">
              <a:extLst>
                <a:ext uri="{FF2B5EF4-FFF2-40B4-BE49-F238E27FC236}">
                  <a16:creationId xmlns:a16="http://schemas.microsoft.com/office/drawing/2014/main" id="{A562D322-83D0-BD2C-A6A5-A89C903FE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0590" y="2520944"/>
              <a:ext cx="1492856" cy="147108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C9AA9C-837E-1DCE-31B1-E4A7191CF49C}"/>
                  </a:ext>
                </a:extLst>
              </p14:cNvPr>
              <p14:cNvContentPartPr/>
              <p14:nvPr/>
            </p14:nvContentPartPr>
            <p14:xfrm>
              <a:off x="-544285" y="3747406"/>
              <a:ext cx="13607" cy="1360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6C9AA9C-837E-1DCE-31B1-E4A7191CF4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11028" y="3067056"/>
                <a:ext cx="1360700" cy="1360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033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3D8E-6BB0-62D9-5C55-538759F57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"My Recipe Tracker" App Showcase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8E5E55F-0D88-6600-1956-D13E4E4916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Made with Figma</a:t>
            </a:r>
          </a:p>
        </p:txBody>
      </p:sp>
    </p:spTree>
    <p:extLst>
      <p:ext uri="{BB962C8B-B14F-4D97-AF65-F5344CB8AC3E}">
        <p14:creationId xmlns:p14="http://schemas.microsoft.com/office/powerpoint/2010/main" val="349826604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B6011C-D52F-44EA-906D-6F1FB1D46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03656"/>
              </p:ext>
            </p:extLst>
          </p:nvPr>
        </p:nvGraphicFramePr>
        <p:xfrm>
          <a:off x="1845603" y="1042320"/>
          <a:ext cx="8508853" cy="41949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792507">
                  <a:extLst>
                    <a:ext uri="{9D8B030D-6E8A-4147-A177-3AD203B41FA5}">
                      <a16:colId xmlns:a16="http://schemas.microsoft.com/office/drawing/2014/main" val="291423106"/>
                    </a:ext>
                  </a:extLst>
                </a:gridCol>
                <a:gridCol w="6716346">
                  <a:extLst>
                    <a:ext uri="{9D8B030D-6E8A-4147-A177-3AD203B41FA5}">
                      <a16:colId xmlns:a16="http://schemas.microsoft.com/office/drawing/2014/main" val="3671727377"/>
                    </a:ext>
                  </a:extLst>
                </a:gridCol>
              </a:tblGrid>
              <a:tr h="838996">
                <a:tc>
                  <a:txBody>
                    <a:bodyPr/>
                    <a:lstStyle/>
                    <a:p>
                      <a:r>
                        <a:rPr lang="en-US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Finalize wireframes and UI/UX design in Android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48080"/>
                  </a:ext>
                </a:extLst>
              </a:tr>
              <a:tr h="8389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Develop core features: Recipe Input, Editing and history tracking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04814"/>
                  </a:ext>
                </a:extLst>
              </a:tr>
              <a:tr h="838996">
                <a:tc>
                  <a:txBody>
                    <a:bodyPr/>
                    <a:lstStyle/>
                    <a:p>
                      <a:r>
                        <a:rPr lang="en-US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Implement Filtering, Saving, and PDF exporting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136530"/>
                  </a:ext>
                </a:extLst>
              </a:tr>
              <a:tr h="838996">
                <a:tc>
                  <a:txBody>
                    <a:bodyPr/>
                    <a:lstStyle/>
                    <a:p>
                      <a:r>
                        <a:rPr lang="en-US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noProof="0" dirty="0">
                          <a:solidFill>
                            <a:srgbClr val="000000"/>
                          </a:solidFill>
                          <a:latin typeface="Aptos"/>
                          <a:ea typeface="+mn-ea"/>
                          <a:cs typeface="+mn-cs"/>
                        </a:rPr>
                        <a:t>Test the app with users and gain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466102"/>
                  </a:ext>
                </a:extLst>
              </a:tr>
              <a:tr h="838996">
                <a:tc>
                  <a:txBody>
                    <a:bodyPr/>
                    <a:lstStyle/>
                    <a:p>
                      <a:r>
                        <a:rPr lang="en-US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fixes and touches and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76358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A7A57E-A51A-E2BD-366E-B7475B5545C7}"/>
              </a:ext>
            </a:extLst>
          </p:cNvPr>
          <p:cNvSpPr txBox="1"/>
          <p:nvPr/>
        </p:nvSpPr>
        <p:spPr>
          <a:xfrm>
            <a:off x="281468" y="264519"/>
            <a:ext cx="32957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/>
              <a:t>Dev Timeline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5AE15-E8B5-D7C5-A5E5-A64379A49A6F}"/>
              </a:ext>
            </a:extLst>
          </p:cNvPr>
          <p:cNvSpPr txBox="1"/>
          <p:nvPr/>
        </p:nvSpPr>
        <p:spPr>
          <a:xfrm>
            <a:off x="1784301" y="5640852"/>
            <a:ext cx="47562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Project Management: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BC32F-E222-4FA7-B91B-23674AE9AC71}"/>
              </a:ext>
            </a:extLst>
          </p:cNvPr>
          <p:cNvSpPr txBox="1"/>
          <p:nvPr/>
        </p:nvSpPr>
        <p:spPr>
          <a:xfrm>
            <a:off x="6049383" y="5640851"/>
            <a:ext cx="43964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Agile Methodology</a:t>
            </a:r>
          </a:p>
        </p:txBody>
      </p:sp>
    </p:spTree>
    <p:extLst>
      <p:ext uri="{BB962C8B-B14F-4D97-AF65-F5344CB8AC3E}">
        <p14:creationId xmlns:p14="http://schemas.microsoft.com/office/powerpoint/2010/main" val="2235650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tHub Logo and symbol, meaning, history, PNG, brand">
            <a:extLst>
              <a:ext uri="{FF2B5EF4-FFF2-40B4-BE49-F238E27FC236}">
                <a16:creationId xmlns:a16="http://schemas.microsoft.com/office/drawing/2014/main" id="{CFE39E14-ED39-A9D5-0AF6-2AE68BDE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4" y="1772455"/>
            <a:ext cx="5336116" cy="300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36DAD7-E2A8-0BDA-0DA0-BAB0896AC6D9}"/>
              </a:ext>
            </a:extLst>
          </p:cNvPr>
          <p:cNvSpPr txBox="1"/>
          <p:nvPr/>
        </p:nvSpPr>
        <p:spPr>
          <a:xfrm>
            <a:off x="433056" y="230963"/>
            <a:ext cx="567850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/>
              <a:t>GitHub Repo &amp; VC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FD97B-0C7A-0DC2-DF35-E482C3BC011C}"/>
              </a:ext>
            </a:extLst>
          </p:cNvPr>
          <p:cNvSpPr txBox="1"/>
          <p:nvPr/>
        </p:nvSpPr>
        <p:spPr>
          <a:xfrm>
            <a:off x="5686689" y="2119842"/>
            <a:ext cx="30833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Repo Include: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55C98-6E75-0A3E-C699-220708E433E9}"/>
              </a:ext>
            </a:extLst>
          </p:cNvPr>
          <p:cNvSpPr txBox="1"/>
          <p:nvPr/>
        </p:nvSpPr>
        <p:spPr>
          <a:xfrm>
            <a:off x="5686689" y="2777066"/>
            <a:ext cx="30833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3200" dirty="0"/>
              <a:t>Code &amp; Doc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0AF1F-B989-3FC7-1E66-BFA8149AFCF7}"/>
              </a:ext>
            </a:extLst>
          </p:cNvPr>
          <p:cNvSpPr txBox="1"/>
          <p:nvPr/>
        </p:nvSpPr>
        <p:spPr>
          <a:xfrm>
            <a:off x="5686689" y="3405716"/>
            <a:ext cx="56850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3200" dirty="0"/>
              <a:t>Wireframes &amp; UI Designs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6F309-0990-A38E-9826-82B93554940A}"/>
              </a:ext>
            </a:extLst>
          </p:cNvPr>
          <p:cNvSpPr txBox="1"/>
          <p:nvPr/>
        </p:nvSpPr>
        <p:spPr>
          <a:xfrm>
            <a:off x="5686688" y="4015316"/>
            <a:ext cx="61966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3200" dirty="0"/>
              <a:t>Notes &amp; Change Logs</a:t>
            </a:r>
          </a:p>
        </p:txBody>
      </p:sp>
    </p:spTree>
    <p:extLst>
      <p:ext uri="{BB962C8B-B14F-4D97-AF65-F5344CB8AC3E}">
        <p14:creationId xmlns:p14="http://schemas.microsoft.com/office/powerpoint/2010/main" val="60959138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367E-47B9-6769-A0C0-3029A12B1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r>
              <a:rPr lang="en-US" dirty="0"/>
              <a:t>"My Recipe App"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1DB7E-DE76-D4F4-2430-C918D77D6B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Htet </a:t>
            </a:r>
            <a:r>
              <a:rPr lang="en-US" dirty="0" err="1"/>
              <a:t>Myet</a:t>
            </a:r>
          </a:p>
        </p:txBody>
      </p:sp>
    </p:spTree>
    <p:extLst>
      <p:ext uri="{BB962C8B-B14F-4D97-AF65-F5344CB8AC3E}">
        <p14:creationId xmlns:p14="http://schemas.microsoft.com/office/powerpoint/2010/main" val="36382864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,065,300+ Home Cooking Stock Photos, Pictures &amp; Royalty-Free Images -  iStock | Family home cooking, At home cooking, Asian home cooking">
            <a:extLst>
              <a:ext uri="{FF2B5EF4-FFF2-40B4-BE49-F238E27FC236}">
                <a16:creationId xmlns:a16="http://schemas.microsoft.com/office/drawing/2014/main" id="{F337025D-7948-FB60-46FB-583A1412C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41" y="1866708"/>
            <a:ext cx="5731406" cy="383214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156539-A5A0-BEB5-AD57-804C53C3C3C3}"/>
              </a:ext>
            </a:extLst>
          </p:cNvPr>
          <p:cNvSpPr txBox="1">
            <a:spLocks/>
          </p:cNvSpPr>
          <p:nvPr/>
        </p:nvSpPr>
        <p:spPr>
          <a:xfrm>
            <a:off x="6806453" y="513362"/>
            <a:ext cx="4621306" cy="1347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Struggles to Keep Track!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3E8263-7421-DDF9-FC32-C66242AF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33" y="523875"/>
            <a:ext cx="5731934" cy="1346729"/>
          </a:xfrm>
        </p:spPr>
        <p:txBody>
          <a:bodyPr/>
          <a:lstStyle/>
          <a:p>
            <a:pPr algn="ctr"/>
            <a:r>
              <a:rPr lang="en-US"/>
              <a:t>Loves Experiments!</a:t>
            </a:r>
          </a:p>
        </p:txBody>
      </p:sp>
      <p:pic>
        <p:nvPicPr>
          <p:cNvPr id="7" name="Picture 6" descr="Confused Chef with Question Mark 2361179 Vector Art at Vecteezy">
            <a:extLst>
              <a:ext uri="{FF2B5EF4-FFF2-40B4-BE49-F238E27FC236}">
                <a16:creationId xmlns:a16="http://schemas.microsoft.com/office/drawing/2014/main" id="{68356EC5-3725-005A-FB42-A177838BF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804" y="1875064"/>
            <a:ext cx="37528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22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ED411-3B8D-B622-DCD4-04914AE7A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/>
              <a:t>The Struggles!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313F8-64B8-CC61-16B7-4A635338D387}"/>
              </a:ext>
            </a:extLst>
          </p:cNvPr>
          <p:cNvGrpSpPr/>
          <p:nvPr/>
        </p:nvGrpSpPr>
        <p:grpSpPr>
          <a:xfrm>
            <a:off x="1170214" y="2457970"/>
            <a:ext cx="7686429" cy="3476265"/>
            <a:chOff x="1170214" y="2457970"/>
            <a:chExt cx="7686429" cy="3476265"/>
          </a:xfrm>
        </p:grpSpPr>
        <p:pic>
          <p:nvPicPr>
            <p:cNvPr id="4" name="Picture 3" descr="18,381 Note Taking Stock Photos - Free &amp; Royalty-Free Stock Photos from  Dreamstime">
              <a:extLst>
                <a:ext uri="{FF2B5EF4-FFF2-40B4-BE49-F238E27FC236}">
                  <a16:creationId xmlns:a16="http://schemas.microsoft.com/office/drawing/2014/main" id="{AF20B4B7-6923-B4B5-B581-C6F1D502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33595" b="2"/>
            <a:stretch/>
          </p:blipFill>
          <p:spPr>
            <a:xfrm>
              <a:off x="5398276" y="2457970"/>
              <a:ext cx="3458367" cy="3476265"/>
            </a:xfrm>
            <a:custGeom>
              <a:avLst/>
              <a:gdLst/>
              <a:ahLst/>
              <a:cxnLst/>
              <a:rect l="l" t="t" r="r" b="b"/>
              <a:pathLst>
                <a:path w="3458367" h="3476265">
                  <a:moveTo>
                    <a:pt x="549716" y="15"/>
                  </a:moveTo>
                  <a:cubicBezTo>
                    <a:pt x="557611" y="271"/>
                    <a:pt x="565778" y="3856"/>
                    <a:pt x="573176" y="4995"/>
                  </a:cubicBezTo>
                  <a:cubicBezTo>
                    <a:pt x="736504" y="30493"/>
                    <a:pt x="899830" y="58040"/>
                    <a:pt x="1063336" y="82398"/>
                  </a:cubicBezTo>
                  <a:cubicBezTo>
                    <a:pt x="1216195" y="105163"/>
                    <a:pt x="1370136" y="110398"/>
                    <a:pt x="1523717" y="122237"/>
                  </a:cubicBezTo>
                  <a:cubicBezTo>
                    <a:pt x="1709602" y="136580"/>
                    <a:pt x="1895127" y="156841"/>
                    <a:pt x="2079929" y="188711"/>
                  </a:cubicBezTo>
                  <a:cubicBezTo>
                    <a:pt x="2208244" y="211023"/>
                    <a:pt x="2337823" y="226502"/>
                    <a:pt x="2467943" y="208745"/>
                  </a:cubicBezTo>
                  <a:cubicBezTo>
                    <a:pt x="2474439" y="207834"/>
                    <a:pt x="2481839" y="204876"/>
                    <a:pt x="2487253" y="207834"/>
                  </a:cubicBezTo>
                  <a:cubicBezTo>
                    <a:pt x="2550419" y="241073"/>
                    <a:pt x="2619357" y="217168"/>
                    <a:pt x="2684869" y="238113"/>
                  </a:cubicBezTo>
                  <a:cubicBezTo>
                    <a:pt x="2668085" y="318930"/>
                    <a:pt x="2596077" y="312327"/>
                    <a:pt x="2555471" y="368331"/>
                  </a:cubicBezTo>
                  <a:cubicBezTo>
                    <a:pt x="2621704" y="390639"/>
                    <a:pt x="2681259" y="413178"/>
                    <a:pt x="2741717" y="430023"/>
                  </a:cubicBezTo>
                  <a:cubicBezTo>
                    <a:pt x="2805785" y="447780"/>
                    <a:pt x="2860106" y="495816"/>
                    <a:pt x="2922728" y="517216"/>
                  </a:cubicBezTo>
                  <a:cubicBezTo>
                    <a:pt x="2936085" y="521769"/>
                    <a:pt x="2952146" y="537704"/>
                    <a:pt x="2956838" y="553184"/>
                  </a:cubicBezTo>
                  <a:cubicBezTo>
                    <a:pt x="2971997" y="603269"/>
                    <a:pt x="3274647" y="743732"/>
                    <a:pt x="3238914" y="788350"/>
                  </a:cubicBezTo>
                  <a:cubicBezTo>
                    <a:pt x="3224116" y="806791"/>
                    <a:pt x="3204986" y="819994"/>
                    <a:pt x="3184953" y="838207"/>
                  </a:cubicBezTo>
                  <a:cubicBezTo>
                    <a:pt x="3215093" y="872582"/>
                    <a:pt x="3249020" y="887608"/>
                    <a:pt x="3285115" y="897852"/>
                  </a:cubicBezTo>
                  <a:cubicBezTo>
                    <a:pt x="3295944" y="901039"/>
                    <a:pt x="3306591" y="907413"/>
                    <a:pt x="3307674" y="922894"/>
                  </a:cubicBezTo>
                  <a:cubicBezTo>
                    <a:pt x="3308757" y="939056"/>
                    <a:pt x="3297748" y="945429"/>
                    <a:pt x="3288544" y="952944"/>
                  </a:cubicBezTo>
                  <a:cubicBezTo>
                    <a:pt x="3275731" y="963415"/>
                    <a:pt x="3263278" y="972523"/>
                    <a:pt x="3247036" y="973888"/>
                  </a:cubicBezTo>
                  <a:cubicBezTo>
                    <a:pt x="3220325" y="975937"/>
                    <a:pt x="3207513" y="1005076"/>
                    <a:pt x="3191993" y="1026930"/>
                  </a:cubicBezTo>
                  <a:cubicBezTo>
                    <a:pt x="3183330" y="1039224"/>
                    <a:pt x="3178998" y="1064037"/>
                    <a:pt x="3194157" y="1068363"/>
                  </a:cubicBezTo>
                  <a:cubicBezTo>
                    <a:pt x="3230613" y="1078837"/>
                    <a:pt x="3227725" y="1109114"/>
                    <a:pt x="3226824" y="1143489"/>
                  </a:cubicBezTo>
                  <a:cubicBezTo>
                    <a:pt x="3225560" y="1186061"/>
                    <a:pt x="3204083" y="1205638"/>
                    <a:pt x="3177734" y="1222030"/>
                  </a:cubicBezTo>
                  <a:cubicBezTo>
                    <a:pt x="3168711" y="1227720"/>
                    <a:pt x="3155898" y="1227493"/>
                    <a:pt x="3152469" y="1245250"/>
                  </a:cubicBezTo>
                  <a:cubicBezTo>
                    <a:pt x="3167267" y="1262097"/>
                    <a:pt x="3185314" y="1248439"/>
                    <a:pt x="3201197" y="1253218"/>
                  </a:cubicBezTo>
                  <a:cubicBezTo>
                    <a:pt x="3214370" y="1257088"/>
                    <a:pt x="3236208" y="1255040"/>
                    <a:pt x="3218160" y="1286000"/>
                  </a:cubicBezTo>
                  <a:cubicBezTo>
                    <a:pt x="3212926" y="1294878"/>
                    <a:pt x="3219062" y="1301709"/>
                    <a:pt x="3225741" y="1302392"/>
                  </a:cubicBezTo>
                  <a:cubicBezTo>
                    <a:pt x="3279159" y="1309449"/>
                    <a:pt x="3254615" y="1372054"/>
                    <a:pt x="3271761" y="1405063"/>
                  </a:cubicBezTo>
                  <a:cubicBezTo>
                    <a:pt x="3276452" y="1414169"/>
                    <a:pt x="3271399" y="1429877"/>
                    <a:pt x="3263999" y="1433747"/>
                  </a:cubicBezTo>
                  <a:cubicBezTo>
                    <a:pt x="3216716" y="1459245"/>
                    <a:pt x="3210220" y="1520028"/>
                    <a:pt x="3187299" y="1572389"/>
                  </a:cubicBezTo>
                  <a:cubicBezTo>
                    <a:pt x="3212205" y="1593104"/>
                    <a:pt x="3241982" y="1597657"/>
                    <a:pt x="3268872" y="1611089"/>
                  </a:cubicBezTo>
                  <a:cubicBezTo>
                    <a:pt x="3296846" y="1625204"/>
                    <a:pt x="3296846" y="1635676"/>
                    <a:pt x="3273746" y="1676653"/>
                  </a:cubicBezTo>
                  <a:cubicBezTo>
                    <a:pt x="3333842" y="1685532"/>
                    <a:pt x="3333842" y="1685532"/>
                    <a:pt x="3315254" y="1749957"/>
                  </a:cubicBezTo>
                  <a:cubicBezTo>
                    <a:pt x="3365607" y="1755877"/>
                    <a:pt x="3398812" y="1786382"/>
                    <a:pt x="3406572" y="1853085"/>
                  </a:cubicBezTo>
                  <a:cubicBezTo>
                    <a:pt x="3410362" y="1885411"/>
                    <a:pt x="3433101" y="1900663"/>
                    <a:pt x="3458367" y="1922291"/>
                  </a:cubicBezTo>
                  <a:cubicBezTo>
                    <a:pt x="3426966" y="1943236"/>
                    <a:pt x="3405669" y="1986945"/>
                    <a:pt x="3369034" y="1940730"/>
                  </a:cubicBezTo>
                  <a:cubicBezTo>
                    <a:pt x="3355680" y="1923885"/>
                    <a:pt x="3356941" y="1945284"/>
                    <a:pt x="3355138" y="1951430"/>
                  </a:cubicBezTo>
                  <a:cubicBezTo>
                    <a:pt x="3350807" y="1966455"/>
                    <a:pt x="3359830" y="1976472"/>
                    <a:pt x="3365786" y="1987854"/>
                  </a:cubicBezTo>
                  <a:cubicBezTo>
                    <a:pt x="3371561" y="1999237"/>
                    <a:pt x="3378420" y="2011302"/>
                    <a:pt x="3380043" y="2024054"/>
                  </a:cubicBezTo>
                  <a:cubicBezTo>
                    <a:pt x="3381125" y="2032931"/>
                    <a:pt x="3375892" y="2045905"/>
                    <a:pt x="3370117" y="2052509"/>
                  </a:cubicBezTo>
                  <a:cubicBezTo>
                    <a:pt x="3339797" y="2087340"/>
                    <a:pt x="3357844" y="2165652"/>
                    <a:pt x="3300454" y="2175670"/>
                  </a:cubicBezTo>
                  <a:cubicBezTo>
                    <a:pt x="3274647" y="2180221"/>
                    <a:pt x="3262195" y="2208906"/>
                    <a:pt x="3243246" y="2224614"/>
                  </a:cubicBezTo>
                  <a:cubicBezTo>
                    <a:pt x="3177374" y="2279478"/>
                    <a:pt x="3133338" y="2350051"/>
                    <a:pt x="3112946" y="2447031"/>
                  </a:cubicBezTo>
                  <a:cubicBezTo>
                    <a:pt x="3107352" y="2473894"/>
                    <a:pt x="3085875" y="2495522"/>
                    <a:pt x="3071979" y="2519197"/>
                  </a:cubicBezTo>
                  <a:cubicBezTo>
                    <a:pt x="3078657" y="2536499"/>
                    <a:pt x="3115112" y="2499164"/>
                    <a:pt x="3102298" y="2544694"/>
                  </a:cubicBezTo>
                  <a:cubicBezTo>
                    <a:pt x="3092553" y="2578843"/>
                    <a:pt x="3067647" y="2600014"/>
                    <a:pt x="3044185" y="2620276"/>
                  </a:cubicBezTo>
                  <a:cubicBezTo>
                    <a:pt x="3017476" y="2643268"/>
                    <a:pt x="2987879" y="2661708"/>
                    <a:pt x="2975787" y="2704279"/>
                  </a:cubicBezTo>
                  <a:cubicBezTo>
                    <a:pt x="2973260" y="2713386"/>
                    <a:pt x="2965140" y="2722947"/>
                    <a:pt x="2957921" y="2726591"/>
                  </a:cubicBezTo>
                  <a:cubicBezTo>
                    <a:pt x="2581458" y="3475797"/>
                    <a:pt x="1654740" y="3480805"/>
                    <a:pt x="1547901" y="3475568"/>
                  </a:cubicBezTo>
                  <a:cubicBezTo>
                    <a:pt x="1418503" y="3468966"/>
                    <a:pt x="1296143" y="3422753"/>
                    <a:pt x="1176132" y="3365156"/>
                  </a:cubicBezTo>
                  <a:cubicBezTo>
                    <a:pt x="1125418" y="3340797"/>
                    <a:pt x="1078316" y="3306195"/>
                    <a:pt x="1029045" y="3279332"/>
                  </a:cubicBezTo>
                  <a:cubicBezTo>
                    <a:pt x="961009" y="3242223"/>
                    <a:pt x="908492" y="3171424"/>
                    <a:pt x="840634" y="3141601"/>
                  </a:cubicBezTo>
                  <a:cubicBezTo>
                    <a:pt x="770793" y="3110867"/>
                    <a:pt x="711057" y="3054638"/>
                    <a:pt x="639229" y="3030734"/>
                  </a:cubicBezTo>
                  <a:cubicBezTo>
                    <a:pt x="601330" y="3017985"/>
                    <a:pt x="564695" y="2994993"/>
                    <a:pt x="570649" y="2929200"/>
                  </a:cubicBezTo>
                  <a:cubicBezTo>
                    <a:pt x="572274" y="2910532"/>
                    <a:pt x="562349" y="2895282"/>
                    <a:pt x="546647" y="2900745"/>
                  </a:cubicBezTo>
                  <a:cubicBezTo>
                    <a:pt x="516690" y="2910989"/>
                    <a:pt x="503154" y="2883898"/>
                    <a:pt x="486550" y="2863636"/>
                  </a:cubicBezTo>
                  <a:cubicBezTo>
                    <a:pt x="456953" y="2827667"/>
                    <a:pt x="428801" y="2789422"/>
                    <a:pt x="381697" y="2783503"/>
                  </a:cubicBezTo>
                  <a:cubicBezTo>
                    <a:pt x="390720" y="2755272"/>
                    <a:pt x="406060" y="2759371"/>
                    <a:pt x="420137" y="2765290"/>
                  </a:cubicBezTo>
                  <a:cubicBezTo>
                    <a:pt x="457133" y="2780772"/>
                    <a:pt x="493769" y="2798300"/>
                    <a:pt x="530765" y="2813781"/>
                  </a:cubicBezTo>
                  <a:cubicBezTo>
                    <a:pt x="554948" y="2823799"/>
                    <a:pt x="578952" y="2837912"/>
                    <a:pt x="611257" y="2826755"/>
                  </a:cubicBezTo>
                  <a:cubicBezTo>
                    <a:pt x="583463" y="2769843"/>
                    <a:pt x="536180" y="2759598"/>
                    <a:pt x="497920" y="2742071"/>
                  </a:cubicBezTo>
                  <a:cubicBezTo>
                    <a:pt x="450096" y="2719988"/>
                    <a:pt x="421942" y="2678326"/>
                    <a:pt x="388193" y="2631885"/>
                  </a:cubicBezTo>
                  <a:cubicBezTo>
                    <a:pt x="423386" y="2620730"/>
                    <a:pt x="445223" y="2654879"/>
                    <a:pt x="472834" y="2653056"/>
                  </a:cubicBezTo>
                  <a:cubicBezTo>
                    <a:pt x="474279" y="2647140"/>
                    <a:pt x="476804" y="2638488"/>
                    <a:pt x="476444" y="2638259"/>
                  </a:cubicBezTo>
                  <a:cubicBezTo>
                    <a:pt x="431326" y="2612763"/>
                    <a:pt x="410211" y="2564956"/>
                    <a:pt x="403173" y="2507131"/>
                  </a:cubicBezTo>
                  <a:cubicBezTo>
                    <a:pt x="399563" y="2477310"/>
                    <a:pt x="383140" y="2467976"/>
                    <a:pt x="366897" y="2454316"/>
                  </a:cubicBezTo>
                  <a:cubicBezTo>
                    <a:pt x="310230" y="2405826"/>
                    <a:pt x="250314" y="2361890"/>
                    <a:pt x="203752" y="2295188"/>
                  </a:cubicBezTo>
                  <a:cubicBezTo>
                    <a:pt x="257532" y="2304066"/>
                    <a:pt x="300665" y="2347547"/>
                    <a:pt x="358597" y="2366215"/>
                  </a:cubicBezTo>
                  <a:cubicBezTo>
                    <a:pt x="312577" y="2292910"/>
                    <a:pt x="253020" y="2255803"/>
                    <a:pt x="198698" y="2211409"/>
                  </a:cubicBezTo>
                  <a:cubicBezTo>
                    <a:pt x="173974" y="2191149"/>
                    <a:pt x="151055" y="2165197"/>
                    <a:pt x="121097" y="2154269"/>
                  </a:cubicBezTo>
                  <a:cubicBezTo>
                    <a:pt x="110448" y="2150400"/>
                    <a:pt x="92943" y="2142204"/>
                    <a:pt x="101425" y="2120577"/>
                  </a:cubicBezTo>
                  <a:cubicBezTo>
                    <a:pt x="108643" y="2102593"/>
                    <a:pt x="122900" y="2108055"/>
                    <a:pt x="135895" y="2113292"/>
                  </a:cubicBezTo>
                  <a:cubicBezTo>
                    <a:pt x="167116" y="2126269"/>
                    <a:pt x="199421" y="2126495"/>
                    <a:pt x="241652" y="2126269"/>
                  </a:cubicBezTo>
                  <a:cubicBezTo>
                    <a:pt x="206279" y="2066851"/>
                    <a:pt x="141489" y="2084608"/>
                    <a:pt x="111170" y="2022231"/>
                  </a:cubicBezTo>
                  <a:cubicBezTo>
                    <a:pt x="149069" y="2011302"/>
                    <a:pt x="178305" y="2033841"/>
                    <a:pt x="208987" y="2038166"/>
                  </a:cubicBezTo>
                  <a:cubicBezTo>
                    <a:pt x="236777" y="2042036"/>
                    <a:pt x="243636" y="2031565"/>
                    <a:pt x="237139" y="1997188"/>
                  </a:cubicBezTo>
                  <a:cubicBezTo>
                    <a:pt x="227034" y="1943690"/>
                    <a:pt x="242193" y="1916371"/>
                    <a:pt x="282618" y="1930941"/>
                  </a:cubicBezTo>
                  <a:cubicBezTo>
                    <a:pt x="320155" y="1944601"/>
                    <a:pt x="324125" y="1924568"/>
                    <a:pt x="314019" y="1894062"/>
                  </a:cubicBezTo>
                  <a:cubicBezTo>
                    <a:pt x="299582" y="1849671"/>
                    <a:pt x="316004" y="1815295"/>
                    <a:pt x="327194" y="1777960"/>
                  </a:cubicBezTo>
                  <a:cubicBezTo>
                    <a:pt x="344339" y="1721045"/>
                    <a:pt x="337121" y="1693272"/>
                    <a:pt x="300123" y="1650929"/>
                  </a:cubicBezTo>
                  <a:cubicBezTo>
                    <a:pt x="279370" y="1627251"/>
                    <a:pt x="256992" y="1607219"/>
                    <a:pt x="226852" y="1586731"/>
                  </a:cubicBezTo>
                  <a:cubicBezTo>
                    <a:pt x="296334" y="1575576"/>
                    <a:pt x="223423" y="1538013"/>
                    <a:pt x="247968" y="1514564"/>
                  </a:cubicBezTo>
                  <a:cubicBezTo>
                    <a:pt x="297056" y="1505003"/>
                    <a:pt x="337121" y="1579673"/>
                    <a:pt x="403895" y="1558274"/>
                  </a:cubicBezTo>
                  <a:cubicBezTo>
                    <a:pt x="321420" y="1493619"/>
                    <a:pt x="230281" y="1472448"/>
                    <a:pt x="170546" y="1386396"/>
                  </a:cubicBezTo>
                  <a:cubicBezTo>
                    <a:pt x="184261" y="1366817"/>
                    <a:pt x="197977" y="1385030"/>
                    <a:pt x="209707" y="1377746"/>
                  </a:cubicBezTo>
                  <a:cubicBezTo>
                    <a:pt x="209346" y="1373192"/>
                    <a:pt x="210250" y="1366362"/>
                    <a:pt x="208083" y="1364314"/>
                  </a:cubicBezTo>
                  <a:cubicBezTo>
                    <a:pt x="163508" y="1317416"/>
                    <a:pt x="162784" y="1316279"/>
                    <a:pt x="210610" y="1281675"/>
                  </a:cubicBezTo>
                  <a:cubicBezTo>
                    <a:pt x="227394" y="1269609"/>
                    <a:pt x="225950" y="1258909"/>
                    <a:pt x="217108" y="1243657"/>
                  </a:cubicBezTo>
                  <a:cubicBezTo>
                    <a:pt x="210790" y="1232957"/>
                    <a:pt x="203211" y="1223395"/>
                    <a:pt x="206820" y="1199947"/>
                  </a:cubicBezTo>
                  <a:cubicBezTo>
                    <a:pt x="232988" y="1229998"/>
                    <a:pt x="359499" y="1220208"/>
                    <a:pt x="381877" y="1217021"/>
                  </a:cubicBezTo>
                  <a:cubicBezTo>
                    <a:pt x="406963" y="1213607"/>
                    <a:pt x="431688" y="1199037"/>
                    <a:pt x="458035" y="1207003"/>
                  </a:cubicBezTo>
                  <a:cubicBezTo>
                    <a:pt x="479150" y="1213381"/>
                    <a:pt x="576966" y="1275073"/>
                    <a:pt x="590863" y="1204273"/>
                  </a:cubicBezTo>
                  <a:cubicBezTo>
                    <a:pt x="591585" y="1200858"/>
                    <a:pt x="631107" y="1208826"/>
                    <a:pt x="652403" y="1212696"/>
                  </a:cubicBezTo>
                  <a:cubicBezTo>
                    <a:pt x="671172" y="1215883"/>
                    <a:pt x="692288" y="1229998"/>
                    <a:pt x="704920" y="1201769"/>
                  </a:cubicBezTo>
                  <a:cubicBezTo>
                    <a:pt x="712320" y="1185150"/>
                    <a:pt x="681820" y="1153051"/>
                    <a:pt x="654569" y="1150320"/>
                  </a:cubicBezTo>
                  <a:cubicBezTo>
                    <a:pt x="630926" y="1147814"/>
                    <a:pt x="606202" y="1144172"/>
                    <a:pt x="583643" y="1151001"/>
                  </a:cubicBezTo>
                  <a:cubicBezTo>
                    <a:pt x="555852" y="1159198"/>
                    <a:pt x="540873" y="1145995"/>
                    <a:pt x="533111" y="1117538"/>
                  </a:cubicBezTo>
                  <a:cubicBezTo>
                    <a:pt x="524450" y="1086122"/>
                    <a:pt x="507845" y="1071550"/>
                    <a:pt x="484926" y="1056980"/>
                  </a:cubicBezTo>
                  <a:cubicBezTo>
                    <a:pt x="429340" y="1021696"/>
                    <a:pt x="375921" y="980946"/>
                    <a:pt x="314922" y="960456"/>
                  </a:cubicBezTo>
                  <a:cubicBezTo>
                    <a:pt x="302830" y="956358"/>
                    <a:pt x="289476" y="950894"/>
                    <a:pt x="283881" y="923805"/>
                  </a:cubicBezTo>
                  <a:cubicBezTo>
                    <a:pt x="449013" y="964326"/>
                    <a:pt x="599526" y="1069958"/>
                    <a:pt x="769890" y="1063811"/>
                  </a:cubicBezTo>
                  <a:cubicBezTo>
                    <a:pt x="723329" y="1030346"/>
                    <a:pt x="669369" y="1028524"/>
                    <a:pt x="619738" y="1005076"/>
                  </a:cubicBezTo>
                  <a:cubicBezTo>
                    <a:pt x="654930" y="987546"/>
                    <a:pt x="687956" y="1005759"/>
                    <a:pt x="721344" y="1015777"/>
                  </a:cubicBezTo>
                  <a:cubicBezTo>
                    <a:pt x="749317" y="1023970"/>
                    <a:pt x="774583" y="1025337"/>
                    <a:pt x="777650" y="976393"/>
                  </a:cubicBezTo>
                  <a:cubicBezTo>
                    <a:pt x="776566" y="973205"/>
                    <a:pt x="776747" y="969107"/>
                    <a:pt x="776929" y="965238"/>
                  </a:cubicBezTo>
                  <a:cubicBezTo>
                    <a:pt x="767542" y="944976"/>
                    <a:pt x="752926" y="934504"/>
                    <a:pt x="735601" y="928584"/>
                  </a:cubicBezTo>
                  <a:cubicBezTo>
                    <a:pt x="725133" y="924942"/>
                    <a:pt x="711237" y="919478"/>
                    <a:pt x="711416" y="904909"/>
                  </a:cubicBezTo>
                  <a:cubicBezTo>
                    <a:pt x="711958" y="850955"/>
                    <a:pt x="678571" y="835246"/>
                    <a:pt x="645185" y="819539"/>
                  </a:cubicBezTo>
                  <a:cubicBezTo>
                    <a:pt x="663773" y="792676"/>
                    <a:pt x="678391" y="812481"/>
                    <a:pt x="692468" y="810433"/>
                  </a:cubicBezTo>
                  <a:cubicBezTo>
                    <a:pt x="701672" y="809067"/>
                    <a:pt x="709973" y="806563"/>
                    <a:pt x="709973" y="792676"/>
                  </a:cubicBezTo>
                  <a:cubicBezTo>
                    <a:pt x="710154" y="781065"/>
                    <a:pt x="705822" y="767861"/>
                    <a:pt x="696799" y="767635"/>
                  </a:cubicBezTo>
                  <a:cubicBezTo>
                    <a:pt x="640312" y="765585"/>
                    <a:pt x="609090" y="690914"/>
                    <a:pt x="550437" y="690687"/>
                  </a:cubicBezTo>
                  <a:cubicBezTo>
                    <a:pt x="515425" y="690687"/>
                    <a:pt x="568666" y="648572"/>
                    <a:pt x="539068" y="631042"/>
                  </a:cubicBezTo>
                  <a:cubicBezTo>
                    <a:pt x="532570" y="627171"/>
                    <a:pt x="556032" y="621254"/>
                    <a:pt x="566500" y="622164"/>
                  </a:cubicBezTo>
                  <a:cubicBezTo>
                    <a:pt x="576786" y="623074"/>
                    <a:pt x="585990" y="634229"/>
                    <a:pt x="598443" y="626261"/>
                  </a:cubicBezTo>
                  <a:cubicBezTo>
                    <a:pt x="605300" y="597806"/>
                    <a:pt x="587615" y="587332"/>
                    <a:pt x="572996" y="579365"/>
                  </a:cubicBezTo>
                  <a:cubicBezTo>
                    <a:pt x="539247" y="560925"/>
                    <a:pt x="506402" y="538615"/>
                    <a:pt x="469405" y="532013"/>
                  </a:cubicBezTo>
                  <a:cubicBezTo>
                    <a:pt x="456232" y="529737"/>
                    <a:pt x="488355" y="499231"/>
                    <a:pt x="494671" y="488532"/>
                  </a:cubicBezTo>
                  <a:cubicBezTo>
                    <a:pt x="345782" y="376071"/>
                    <a:pt x="166756" y="381762"/>
                    <a:pt x="0" y="290928"/>
                  </a:cubicBezTo>
                  <a:cubicBezTo>
                    <a:pt x="36817" y="273173"/>
                    <a:pt x="63887" y="286148"/>
                    <a:pt x="88973" y="288880"/>
                  </a:cubicBezTo>
                  <a:cubicBezTo>
                    <a:pt x="151595" y="295708"/>
                    <a:pt x="213498" y="309822"/>
                    <a:pt x="275940" y="318246"/>
                  </a:cubicBezTo>
                  <a:cubicBezTo>
                    <a:pt x="306620" y="322344"/>
                    <a:pt x="335134" y="337824"/>
                    <a:pt x="369424" y="313239"/>
                  </a:cubicBezTo>
                  <a:cubicBezTo>
                    <a:pt x="392343" y="296847"/>
                    <a:pt x="428980" y="314604"/>
                    <a:pt x="457133" y="329174"/>
                  </a:cubicBezTo>
                  <a:cubicBezTo>
                    <a:pt x="480414" y="341238"/>
                    <a:pt x="502612" y="344425"/>
                    <a:pt x="533474" y="329174"/>
                  </a:cubicBezTo>
                  <a:cubicBezTo>
                    <a:pt x="505501" y="319841"/>
                    <a:pt x="484023" y="311645"/>
                    <a:pt x="462006" y="305953"/>
                  </a:cubicBezTo>
                  <a:cubicBezTo>
                    <a:pt x="444501" y="301400"/>
                    <a:pt x="486189" y="282960"/>
                    <a:pt x="507484" y="285237"/>
                  </a:cubicBezTo>
                  <a:cubicBezTo>
                    <a:pt x="537263" y="288423"/>
                    <a:pt x="520479" y="276586"/>
                    <a:pt x="515425" y="260195"/>
                  </a:cubicBezTo>
                  <a:cubicBezTo>
                    <a:pt x="510012" y="242665"/>
                    <a:pt x="526074" y="237203"/>
                    <a:pt x="536180" y="240844"/>
                  </a:cubicBezTo>
                  <a:cubicBezTo>
                    <a:pt x="574980" y="255187"/>
                    <a:pt x="613602" y="229917"/>
                    <a:pt x="653668" y="250407"/>
                  </a:cubicBezTo>
                  <a:cubicBezTo>
                    <a:pt x="643561" y="199867"/>
                    <a:pt x="621723" y="177784"/>
                    <a:pt x="576064" y="170726"/>
                  </a:cubicBezTo>
                  <a:cubicBezTo>
                    <a:pt x="558919" y="167996"/>
                    <a:pt x="541053" y="172093"/>
                    <a:pt x="526254" y="157522"/>
                  </a:cubicBezTo>
                  <a:cubicBezTo>
                    <a:pt x="517771" y="149101"/>
                    <a:pt x="508207" y="139084"/>
                    <a:pt x="514884" y="123603"/>
                  </a:cubicBezTo>
                  <a:cubicBezTo>
                    <a:pt x="519577" y="112674"/>
                    <a:pt x="529684" y="112674"/>
                    <a:pt x="537985" y="116318"/>
                  </a:cubicBezTo>
                  <a:cubicBezTo>
                    <a:pt x="575162" y="132483"/>
                    <a:pt x="613963" y="138400"/>
                    <a:pt x="652764" y="144320"/>
                  </a:cubicBezTo>
                  <a:cubicBezTo>
                    <a:pt x="658720" y="145230"/>
                    <a:pt x="665397" y="148191"/>
                    <a:pt x="672075" y="133164"/>
                  </a:cubicBezTo>
                  <a:cubicBezTo>
                    <a:pt x="599526" y="108805"/>
                    <a:pt x="530585" y="74202"/>
                    <a:pt x="456051" y="60770"/>
                  </a:cubicBezTo>
                  <a:cubicBezTo>
                    <a:pt x="457133" y="54397"/>
                    <a:pt x="458215" y="48022"/>
                    <a:pt x="459299" y="41649"/>
                  </a:cubicBezTo>
                  <a:cubicBezTo>
                    <a:pt x="517591" y="50753"/>
                    <a:pt x="575884" y="59859"/>
                    <a:pt x="649515" y="71243"/>
                  </a:cubicBezTo>
                  <a:cubicBezTo>
                    <a:pt x="604218" y="35045"/>
                    <a:pt x="561446" y="47111"/>
                    <a:pt x="527879" y="15013"/>
                  </a:cubicBezTo>
                  <a:cubicBezTo>
                    <a:pt x="534195" y="2833"/>
                    <a:pt x="541820" y="-241"/>
                    <a:pt x="549716" y="15"/>
                  </a:cubicBezTo>
                  <a:close/>
                </a:path>
              </a:pathLst>
            </a:cu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B91EEA-9455-5A41-D857-1405DA4C0DED}"/>
                </a:ext>
              </a:extLst>
            </p:cNvPr>
            <p:cNvSpPr txBox="1"/>
            <p:nvPr/>
          </p:nvSpPr>
          <p:spPr>
            <a:xfrm>
              <a:off x="1170214" y="2707821"/>
              <a:ext cx="337457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Calibri"/>
                <a:buChar char="-"/>
              </a:pPr>
              <a:r>
                <a:rPr lang="en-US" sz="2400"/>
                <a:t>Writing down notes</a:t>
              </a:r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C3CDF-CBBF-9632-B99A-E6B0ED23D8A0}"/>
              </a:ext>
            </a:extLst>
          </p:cNvPr>
          <p:cNvGrpSpPr/>
          <p:nvPr/>
        </p:nvGrpSpPr>
        <p:grpSpPr>
          <a:xfrm>
            <a:off x="1170213" y="-5"/>
            <a:ext cx="11019801" cy="3887948"/>
            <a:chOff x="1181099" y="-5"/>
            <a:chExt cx="11019801" cy="3887948"/>
          </a:xfrm>
        </p:grpSpPr>
        <p:pic>
          <p:nvPicPr>
            <p:cNvPr id="5" name="Picture 4" descr="7 Different Ways to Take a Screenshot in Windows 10 - GeeksforGeeks">
              <a:extLst>
                <a:ext uri="{FF2B5EF4-FFF2-40B4-BE49-F238E27FC236}">
                  <a16:creationId xmlns:a16="http://schemas.microsoft.com/office/drawing/2014/main" id="{6743DBE4-53F1-5519-82C9-E778CDFD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875" r="31640" b="1"/>
            <a:stretch/>
          </p:blipFill>
          <p:spPr>
            <a:xfrm>
              <a:off x="7621024" y="-5"/>
              <a:ext cx="4579876" cy="3536502"/>
            </a:xfrm>
            <a:custGeom>
              <a:avLst/>
              <a:gdLst/>
              <a:ahLst/>
              <a:cxnLst/>
              <a:rect l="l" t="t" r="r" b="b"/>
              <a:pathLst>
                <a:path w="4579876" h="3536502">
                  <a:moveTo>
                    <a:pt x="457312" y="0"/>
                  </a:moveTo>
                  <a:lnTo>
                    <a:pt x="4579876" y="0"/>
                  </a:lnTo>
                  <a:lnTo>
                    <a:pt x="4579876" y="3057029"/>
                  </a:lnTo>
                  <a:lnTo>
                    <a:pt x="4508441" y="3086568"/>
                  </a:lnTo>
                  <a:cubicBezTo>
                    <a:pt x="4391572" y="3126663"/>
                    <a:pt x="4301124" y="3221848"/>
                    <a:pt x="4183947" y="3271738"/>
                  </a:cubicBezTo>
                  <a:cubicBezTo>
                    <a:pt x="4099090" y="3307854"/>
                    <a:pt x="4017967" y="3354374"/>
                    <a:pt x="3930625" y="3387123"/>
                  </a:cubicBezTo>
                  <a:cubicBezTo>
                    <a:pt x="3723932" y="3464557"/>
                    <a:pt x="3513195" y="3526689"/>
                    <a:pt x="3290337" y="3535564"/>
                  </a:cubicBezTo>
                  <a:cubicBezTo>
                    <a:pt x="3106332" y="3542605"/>
                    <a:pt x="1510274" y="3535872"/>
                    <a:pt x="861903" y="2528615"/>
                  </a:cubicBezTo>
                  <a:cubicBezTo>
                    <a:pt x="849470" y="2523717"/>
                    <a:pt x="835485" y="2510862"/>
                    <a:pt x="831133" y="2498619"/>
                  </a:cubicBezTo>
                  <a:cubicBezTo>
                    <a:pt x="810307" y="2441385"/>
                    <a:pt x="759333" y="2416594"/>
                    <a:pt x="713333" y="2385682"/>
                  </a:cubicBezTo>
                  <a:cubicBezTo>
                    <a:pt x="672925" y="2358442"/>
                    <a:pt x="630030" y="2329978"/>
                    <a:pt x="613246" y="2284067"/>
                  </a:cubicBezTo>
                  <a:cubicBezTo>
                    <a:pt x="591179" y="2222855"/>
                    <a:pt x="653963" y="2273050"/>
                    <a:pt x="665465" y="2249789"/>
                  </a:cubicBezTo>
                  <a:cubicBezTo>
                    <a:pt x="641532" y="2217960"/>
                    <a:pt x="604543" y="2188882"/>
                    <a:pt x="594908" y="2152767"/>
                  </a:cubicBezTo>
                  <a:cubicBezTo>
                    <a:pt x="559787" y="2022383"/>
                    <a:pt x="483946" y="1927503"/>
                    <a:pt x="370497" y="1853742"/>
                  </a:cubicBezTo>
                  <a:cubicBezTo>
                    <a:pt x="337861" y="1832624"/>
                    <a:pt x="316415" y="1794059"/>
                    <a:pt x="271969" y="1787940"/>
                  </a:cubicBezTo>
                  <a:cubicBezTo>
                    <a:pt x="173127" y="1774472"/>
                    <a:pt x="204209" y="1669186"/>
                    <a:pt x="151990" y="1622358"/>
                  </a:cubicBezTo>
                  <a:cubicBezTo>
                    <a:pt x="142044" y="1613481"/>
                    <a:pt x="133031" y="1596037"/>
                    <a:pt x="134895" y="1584102"/>
                  </a:cubicBezTo>
                  <a:cubicBezTo>
                    <a:pt x="137691" y="1566959"/>
                    <a:pt x="149504" y="1550739"/>
                    <a:pt x="159450" y="1535435"/>
                  </a:cubicBezTo>
                  <a:cubicBezTo>
                    <a:pt x="169708" y="1520133"/>
                    <a:pt x="185247" y="1506664"/>
                    <a:pt x="177788" y="1486465"/>
                  </a:cubicBezTo>
                  <a:cubicBezTo>
                    <a:pt x="174683" y="1478202"/>
                    <a:pt x="176855" y="1449432"/>
                    <a:pt x="153856" y="1472079"/>
                  </a:cubicBezTo>
                  <a:cubicBezTo>
                    <a:pt x="90760" y="1534212"/>
                    <a:pt x="54082" y="1475449"/>
                    <a:pt x="0" y="1447289"/>
                  </a:cubicBezTo>
                  <a:cubicBezTo>
                    <a:pt x="43515" y="1418212"/>
                    <a:pt x="82677" y="1397707"/>
                    <a:pt x="89205" y="1354247"/>
                  </a:cubicBezTo>
                  <a:cubicBezTo>
                    <a:pt x="102570" y="1264569"/>
                    <a:pt x="159758" y="1223557"/>
                    <a:pt x="246479" y="1215599"/>
                  </a:cubicBezTo>
                  <a:cubicBezTo>
                    <a:pt x="214465" y="1128983"/>
                    <a:pt x="214465" y="1128983"/>
                    <a:pt x="317968" y="1117045"/>
                  </a:cubicBezTo>
                  <a:cubicBezTo>
                    <a:pt x="278183" y="1061955"/>
                    <a:pt x="278183" y="1047876"/>
                    <a:pt x="326362" y="1028900"/>
                  </a:cubicBezTo>
                  <a:cubicBezTo>
                    <a:pt x="372673" y="1010841"/>
                    <a:pt x="423957" y="1004720"/>
                    <a:pt x="466852" y="976870"/>
                  </a:cubicBezTo>
                  <a:cubicBezTo>
                    <a:pt x="427377" y="906475"/>
                    <a:pt x="416188" y="824756"/>
                    <a:pt x="334754" y="790475"/>
                  </a:cubicBezTo>
                  <a:cubicBezTo>
                    <a:pt x="322010" y="785272"/>
                    <a:pt x="313307" y="764154"/>
                    <a:pt x="321386" y="751912"/>
                  </a:cubicBezTo>
                  <a:cubicBezTo>
                    <a:pt x="350915" y="707534"/>
                    <a:pt x="308644" y="623365"/>
                    <a:pt x="400645" y="613877"/>
                  </a:cubicBezTo>
                  <a:cubicBezTo>
                    <a:pt x="412147" y="612959"/>
                    <a:pt x="422716" y="603776"/>
                    <a:pt x="413701" y="591839"/>
                  </a:cubicBezTo>
                  <a:cubicBezTo>
                    <a:pt x="382618" y="550216"/>
                    <a:pt x="420228" y="552969"/>
                    <a:pt x="442917" y="547767"/>
                  </a:cubicBezTo>
                  <a:cubicBezTo>
                    <a:pt x="470271" y="541341"/>
                    <a:pt x="501353" y="559703"/>
                    <a:pt x="526840" y="537055"/>
                  </a:cubicBezTo>
                  <a:cubicBezTo>
                    <a:pt x="520932" y="513181"/>
                    <a:pt x="498866" y="513487"/>
                    <a:pt x="483325" y="505836"/>
                  </a:cubicBezTo>
                  <a:cubicBezTo>
                    <a:pt x="437946" y="483799"/>
                    <a:pt x="400956" y="457479"/>
                    <a:pt x="398780" y="400243"/>
                  </a:cubicBezTo>
                  <a:cubicBezTo>
                    <a:pt x="397229" y="354028"/>
                    <a:pt x="392255" y="313323"/>
                    <a:pt x="455041" y="299242"/>
                  </a:cubicBezTo>
                  <a:cubicBezTo>
                    <a:pt x="481149" y="293426"/>
                    <a:pt x="473687" y="260067"/>
                    <a:pt x="458769" y="243538"/>
                  </a:cubicBezTo>
                  <a:cubicBezTo>
                    <a:pt x="432038" y="214157"/>
                    <a:pt x="409972" y="174981"/>
                    <a:pt x="363969" y="172227"/>
                  </a:cubicBezTo>
                  <a:cubicBezTo>
                    <a:pt x="335995" y="170391"/>
                    <a:pt x="314549" y="158146"/>
                    <a:pt x="292481" y="144069"/>
                  </a:cubicBezTo>
                  <a:cubicBezTo>
                    <a:pt x="276630" y="133966"/>
                    <a:pt x="257670" y="125398"/>
                    <a:pt x="259534" y="103668"/>
                  </a:cubicBezTo>
                  <a:cubicBezTo>
                    <a:pt x="261399" y="82855"/>
                    <a:pt x="279736" y="74286"/>
                    <a:pt x="298387" y="70001"/>
                  </a:cubicBezTo>
                  <a:cubicBezTo>
                    <a:pt x="345011" y="59672"/>
                    <a:pt x="389535" y="45726"/>
                    <a:pt x="430782" y="19902"/>
                  </a:cubicBezTo>
                  <a:close/>
                </a:path>
              </a:pathLst>
            </a:cu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176367-40E2-B2A3-33FD-85B39F9E984F}"/>
                </a:ext>
              </a:extLst>
            </p:cNvPr>
            <p:cNvSpPr txBox="1"/>
            <p:nvPr/>
          </p:nvSpPr>
          <p:spPr>
            <a:xfrm>
              <a:off x="1181099" y="3426278"/>
              <a:ext cx="354874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Calibri"/>
                <a:buChar char="-"/>
              </a:pPr>
              <a:r>
                <a:rPr lang="en-US" sz="2400"/>
                <a:t>Saving Screenshots</a:t>
              </a:r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C34409-AC6E-B999-CB27-5B269718B265}"/>
              </a:ext>
            </a:extLst>
          </p:cNvPr>
          <p:cNvGrpSpPr/>
          <p:nvPr/>
        </p:nvGrpSpPr>
        <p:grpSpPr>
          <a:xfrm>
            <a:off x="1170213" y="3681465"/>
            <a:ext cx="11030687" cy="3176541"/>
            <a:chOff x="1170213" y="3681465"/>
            <a:chExt cx="11030687" cy="3176541"/>
          </a:xfrm>
        </p:grpSpPr>
        <p:pic>
          <p:nvPicPr>
            <p:cNvPr id="6" name="Picture 5" descr="Trust your hiring process. Stop relying on the interviewer's memory.">
              <a:extLst>
                <a:ext uri="{FF2B5EF4-FFF2-40B4-BE49-F238E27FC236}">
                  <a16:creationId xmlns:a16="http://schemas.microsoft.com/office/drawing/2014/main" id="{3E1C7918-4F70-7BC4-97A4-E4702F9D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0035" b="1"/>
            <a:stretch/>
          </p:blipFill>
          <p:spPr>
            <a:xfrm>
              <a:off x="8452968" y="3681465"/>
              <a:ext cx="3747932" cy="3176541"/>
            </a:xfrm>
            <a:custGeom>
              <a:avLst/>
              <a:gdLst/>
              <a:ahLst/>
              <a:cxnLst/>
              <a:rect l="l" t="t" r="r" b="b"/>
              <a:pathLst>
                <a:path w="3747932" h="3176541">
                  <a:moveTo>
                    <a:pt x="3239865" y="21"/>
                  </a:moveTo>
                  <a:cubicBezTo>
                    <a:pt x="3261821" y="112"/>
                    <a:pt x="3278837" y="498"/>
                    <a:pt x="3290337" y="938"/>
                  </a:cubicBezTo>
                  <a:cubicBezTo>
                    <a:pt x="3401766" y="5376"/>
                    <a:pt x="3510165" y="23128"/>
                    <a:pt x="3616543" y="49449"/>
                  </a:cubicBezTo>
                  <a:lnTo>
                    <a:pt x="3747932" y="87091"/>
                  </a:lnTo>
                  <a:lnTo>
                    <a:pt x="3747932" y="3176541"/>
                  </a:lnTo>
                  <a:lnTo>
                    <a:pt x="401358" y="3176541"/>
                  </a:lnTo>
                  <a:lnTo>
                    <a:pt x="398780" y="3136258"/>
                  </a:lnTo>
                  <a:cubicBezTo>
                    <a:pt x="400956" y="3079023"/>
                    <a:pt x="437945" y="3052703"/>
                    <a:pt x="483325" y="3030665"/>
                  </a:cubicBezTo>
                  <a:cubicBezTo>
                    <a:pt x="498866" y="3023015"/>
                    <a:pt x="520932" y="3023320"/>
                    <a:pt x="526840" y="2999447"/>
                  </a:cubicBezTo>
                  <a:cubicBezTo>
                    <a:pt x="501352" y="2976798"/>
                    <a:pt x="470270" y="2995161"/>
                    <a:pt x="442916" y="2988735"/>
                  </a:cubicBezTo>
                  <a:cubicBezTo>
                    <a:pt x="420228" y="2983533"/>
                    <a:pt x="382618" y="2986286"/>
                    <a:pt x="413701" y="2944662"/>
                  </a:cubicBezTo>
                  <a:cubicBezTo>
                    <a:pt x="422716" y="2932726"/>
                    <a:pt x="412147" y="2923542"/>
                    <a:pt x="400645" y="2922625"/>
                  </a:cubicBezTo>
                  <a:cubicBezTo>
                    <a:pt x="308644" y="2913137"/>
                    <a:pt x="350915" y="2828968"/>
                    <a:pt x="321386" y="2784590"/>
                  </a:cubicBezTo>
                  <a:cubicBezTo>
                    <a:pt x="313307" y="2772348"/>
                    <a:pt x="322010" y="2751230"/>
                    <a:pt x="334753" y="2746027"/>
                  </a:cubicBezTo>
                  <a:cubicBezTo>
                    <a:pt x="416187" y="2711746"/>
                    <a:pt x="427377" y="2630027"/>
                    <a:pt x="466852" y="2559632"/>
                  </a:cubicBezTo>
                  <a:cubicBezTo>
                    <a:pt x="423957" y="2531782"/>
                    <a:pt x="372673" y="2525661"/>
                    <a:pt x="326361" y="2507602"/>
                  </a:cubicBezTo>
                  <a:cubicBezTo>
                    <a:pt x="278183" y="2488626"/>
                    <a:pt x="278183" y="2474547"/>
                    <a:pt x="317968" y="2419457"/>
                  </a:cubicBezTo>
                  <a:cubicBezTo>
                    <a:pt x="214465" y="2407519"/>
                    <a:pt x="214465" y="2407519"/>
                    <a:pt x="246479" y="2320903"/>
                  </a:cubicBezTo>
                  <a:cubicBezTo>
                    <a:pt x="159758" y="2312945"/>
                    <a:pt x="102570" y="2271933"/>
                    <a:pt x="89205" y="2182255"/>
                  </a:cubicBezTo>
                  <a:cubicBezTo>
                    <a:pt x="82677" y="2138795"/>
                    <a:pt x="43514" y="2118290"/>
                    <a:pt x="0" y="2089213"/>
                  </a:cubicBezTo>
                  <a:cubicBezTo>
                    <a:pt x="54081" y="2061053"/>
                    <a:pt x="90759" y="2002290"/>
                    <a:pt x="153855" y="2064423"/>
                  </a:cubicBezTo>
                  <a:cubicBezTo>
                    <a:pt x="176855" y="2087070"/>
                    <a:pt x="174683" y="2058300"/>
                    <a:pt x="177788" y="2050037"/>
                  </a:cubicBezTo>
                  <a:cubicBezTo>
                    <a:pt x="185247" y="2029838"/>
                    <a:pt x="169707" y="2016369"/>
                    <a:pt x="159450" y="2001067"/>
                  </a:cubicBezTo>
                  <a:cubicBezTo>
                    <a:pt x="149504" y="1985763"/>
                    <a:pt x="137691" y="1969543"/>
                    <a:pt x="134895" y="1952400"/>
                  </a:cubicBezTo>
                  <a:cubicBezTo>
                    <a:pt x="133031" y="1940465"/>
                    <a:pt x="142044" y="1923021"/>
                    <a:pt x="151990" y="1914144"/>
                  </a:cubicBezTo>
                  <a:cubicBezTo>
                    <a:pt x="204209" y="1867316"/>
                    <a:pt x="173127" y="1762030"/>
                    <a:pt x="271969" y="1748562"/>
                  </a:cubicBezTo>
                  <a:cubicBezTo>
                    <a:pt x="316415" y="1742443"/>
                    <a:pt x="337860" y="1703878"/>
                    <a:pt x="370497" y="1682760"/>
                  </a:cubicBezTo>
                  <a:cubicBezTo>
                    <a:pt x="483946" y="1608999"/>
                    <a:pt x="559787" y="1514119"/>
                    <a:pt x="594908" y="1383735"/>
                  </a:cubicBezTo>
                  <a:cubicBezTo>
                    <a:pt x="604543" y="1347620"/>
                    <a:pt x="641532" y="1318542"/>
                    <a:pt x="665465" y="1286713"/>
                  </a:cubicBezTo>
                  <a:cubicBezTo>
                    <a:pt x="653963" y="1263452"/>
                    <a:pt x="591178" y="1313647"/>
                    <a:pt x="613246" y="1252435"/>
                  </a:cubicBezTo>
                  <a:cubicBezTo>
                    <a:pt x="630030" y="1206524"/>
                    <a:pt x="672925" y="1178060"/>
                    <a:pt x="713332" y="1150820"/>
                  </a:cubicBezTo>
                  <a:cubicBezTo>
                    <a:pt x="759333" y="1119908"/>
                    <a:pt x="810307" y="1095117"/>
                    <a:pt x="831133" y="1037883"/>
                  </a:cubicBezTo>
                  <a:cubicBezTo>
                    <a:pt x="835485" y="1025640"/>
                    <a:pt x="849470" y="1012785"/>
                    <a:pt x="861903" y="1007887"/>
                  </a:cubicBezTo>
                  <a:cubicBezTo>
                    <a:pt x="1469751" y="63584"/>
                    <a:pt x="2910527" y="-1353"/>
                    <a:pt x="3239865" y="21"/>
                  </a:cubicBezTo>
                  <a:close/>
                </a:path>
              </a:pathLst>
            </a:cu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534495-61E2-293B-8CFE-58A4DFD27748}"/>
                </a:ext>
              </a:extLst>
            </p:cNvPr>
            <p:cNvSpPr txBox="1"/>
            <p:nvPr/>
          </p:nvSpPr>
          <p:spPr>
            <a:xfrm>
              <a:off x="1170213" y="4199163"/>
              <a:ext cx="3156857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Calibri"/>
                <a:buChar char="-"/>
              </a:pPr>
              <a:r>
                <a:rPr lang="en-US" sz="2400"/>
                <a:t>Relying on Memory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219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7A9F32A-3332-F18A-D650-64215B90FAE9}"/>
              </a:ext>
            </a:extLst>
          </p:cNvPr>
          <p:cNvGrpSpPr/>
          <p:nvPr/>
        </p:nvGrpSpPr>
        <p:grpSpPr>
          <a:xfrm>
            <a:off x="558918" y="1798865"/>
            <a:ext cx="2026352" cy="1913109"/>
            <a:chOff x="2463919" y="370115"/>
            <a:chExt cx="2777768" cy="2622192"/>
          </a:xfrm>
        </p:grpSpPr>
        <p:pic>
          <p:nvPicPr>
            <p:cNvPr id="8" name="Picture 7" descr="Modification - Free edit tools icons">
              <a:extLst>
                <a:ext uri="{FF2B5EF4-FFF2-40B4-BE49-F238E27FC236}">
                  <a16:creationId xmlns:a16="http://schemas.microsoft.com/office/drawing/2014/main" id="{A3288C71-9C74-211D-BF17-F4C9136A6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914" y="370115"/>
              <a:ext cx="1600201" cy="16002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7F89ED-3220-1244-9453-40B780893C6E}"/>
                </a:ext>
              </a:extLst>
            </p:cNvPr>
            <p:cNvSpPr txBox="1"/>
            <p:nvPr/>
          </p:nvSpPr>
          <p:spPr>
            <a:xfrm>
              <a:off x="2463919" y="2407532"/>
              <a:ext cx="277776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dirty="0"/>
                <a:t>Input &amp; Modify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542033-466F-5711-2A6A-9A180DAC56CB}"/>
              </a:ext>
            </a:extLst>
          </p:cNvPr>
          <p:cNvGrpSpPr/>
          <p:nvPr/>
        </p:nvGrpSpPr>
        <p:grpSpPr>
          <a:xfrm>
            <a:off x="4911086" y="1275140"/>
            <a:ext cx="2015769" cy="2431557"/>
            <a:chOff x="4657086" y="185057"/>
            <a:chExt cx="2767185" cy="3331140"/>
          </a:xfrm>
        </p:grpSpPr>
        <p:pic>
          <p:nvPicPr>
            <p:cNvPr id="10" name="Picture 9" descr="Magnifying glass - Free food icons">
              <a:extLst>
                <a:ext uri="{FF2B5EF4-FFF2-40B4-BE49-F238E27FC236}">
                  <a16:creationId xmlns:a16="http://schemas.microsoft.com/office/drawing/2014/main" id="{0C0B29F4-AC07-D8DC-87BB-E49C745CF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7172" y="185057"/>
              <a:ext cx="1926773" cy="190500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60D771-3BF0-512F-3CEC-9970F1B6C3BB}"/>
                </a:ext>
              </a:extLst>
            </p:cNvPr>
            <p:cNvSpPr txBox="1"/>
            <p:nvPr/>
          </p:nvSpPr>
          <p:spPr>
            <a:xfrm>
              <a:off x="4657086" y="2438979"/>
              <a:ext cx="2767185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dirty="0"/>
                <a:t>Cooking History Track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2FAFEF-335D-8290-8F1A-FD9142B3B8BF}"/>
              </a:ext>
            </a:extLst>
          </p:cNvPr>
          <p:cNvGrpSpPr/>
          <p:nvPr/>
        </p:nvGrpSpPr>
        <p:grpSpPr>
          <a:xfrm>
            <a:off x="9507578" y="1710870"/>
            <a:ext cx="2042320" cy="2677152"/>
            <a:chOff x="9416297" y="250370"/>
            <a:chExt cx="2808197" cy="3662174"/>
          </a:xfrm>
        </p:grpSpPr>
        <p:pic>
          <p:nvPicPr>
            <p:cNvPr id="11" name="Picture 10" descr="Bookmark - Free shapes icons">
              <a:extLst>
                <a:ext uri="{FF2B5EF4-FFF2-40B4-BE49-F238E27FC236}">
                  <a16:creationId xmlns:a16="http://schemas.microsoft.com/office/drawing/2014/main" id="{09354B56-6EDA-CE63-EC4D-80FFC1E3C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4228" y="250370"/>
              <a:ext cx="1807031" cy="181791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2CC70-A803-6092-E410-03045F500454}"/>
                </a:ext>
              </a:extLst>
            </p:cNvPr>
            <p:cNvSpPr txBox="1"/>
            <p:nvPr/>
          </p:nvSpPr>
          <p:spPr>
            <a:xfrm>
              <a:off x="9416297" y="2438978"/>
              <a:ext cx="2808197" cy="14735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dirty="0"/>
                <a:t>Save &amp; Organize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937252-EB28-0D1C-9ADA-F2CC9AE05A7E}"/>
              </a:ext>
            </a:extLst>
          </p:cNvPr>
          <p:cNvGrpSpPr/>
          <p:nvPr/>
        </p:nvGrpSpPr>
        <p:grpSpPr>
          <a:xfrm>
            <a:off x="2027883" y="4132036"/>
            <a:ext cx="3381018" cy="2647174"/>
            <a:chOff x="995347" y="3592286"/>
            <a:chExt cx="4639291" cy="3626550"/>
          </a:xfrm>
        </p:grpSpPr>
        <p:pic>
          <p:nvPicPr>
            <p:cNvPr id="15" name="Picture 14" descr="Filter - Free marketing icons">
              <a:extLst>
                <a:ext uri="{FF2B5EF4-FFF2-40B4-BE49-F238E27FC236}">
                  <a16:creationId xmlns:a16="http://schemas.microsoft.com/office/drawing/2014/main" id="{92B3ACBD-0AA2-0FA2-C619-1A4AA75C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5115" y="3592286"/>
              <a:ext cx="1981200" cy="198120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01158A-6ABC-A5A0-88D7-FF73C1D96068}"/>
                </a:ext>
              </a:extLst>
            </p:cNvPr>
            <p:cNvSpPr txBox="1"/>
            <p:nvPr/>
          </p:nvSpPr>
          <p:spPr>
            <a:xfrm>
              <a:off x="995347" y="5743079"/>
              <a:ext cx="4639291" cy="14757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 dirty="0"/>
                <a:t>Filter with Preference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9917B0-344C-FE77-6815-AB0BA5892284}"/>
              </a:ext>
            </a:extLst>
          </p:cNvPr>
          <p:cNvGrpSpPr/>
          <p:nvPr/>
        </p:nvGrpSpPr>
        <p:grpSpPr>
          <a:xfrm>
            <a:off x="7383990" y="4434417"/>
            <a:ext cx="1463222" cy="2043736"/>
            <a:chOff x="7434942" y="3592286"/>
            <a:chExt cx="2002972" cy="2795152"/>
          </a:xfrm>
        </p:grpSpPr>
        <p:pic>
          <p:nvPicPr>
            <p:cNvPr id="17" name="Picture 16" descr="Share - Free social media icons">
              <a:extLst>
                <a:ext uri="{FF2B5EF4-FFF2-40B4-BE49-F238E27FC236}">
                  <a16:creationId xmlns:a16="http://schemas.microsoft.com/office/drawing/2014/main" id="{7BE1EEA5-707B-FFC3-23DA-39A001C3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4942" y="3592286"/>
              <a:ext cx="2002972" cy="198120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64C8E2-B7FF-1652-21D0-192BF9BA8B8A}"/>
                </a:ext>
              </a:extLst>
            </p:cNvPr>
            <p:cNvSpPr txBox="1"/>
            <p:nvPr/>
          </p:nvSpPr>
          <p:spPr>
            <a:xfrm>
              <a:off x="7590180" y="5802663"/>
              <a:ext cx="168768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/>
                <a:t>Share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5CE6B8-FA17-179D-763F-4E2B9307BFC6}"/>
              </a:ext>
            </a:extLst>
          </p:cNvPr>
          <p:cNvSpPr txBox="1"/>
          <p:nvPr/>
        </p:nvSpPr>
        <p:spPr>
          <a:xfrm>
            <a:off x="211352" y="181286"/>
            <a:ext cx="76680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Peter wants an App that allows...</a:t>
            </a:r>
          </a:p>
        </p:txBody>
      </p:sp>
    </p:spTree>
    <p:extLst>
      <p:ext uri="{BB962C8B-B14F-4D97-AF65-F5344CB8AC3E}">
        <p14:creationId xmlns:p14="http://schemas.microsoft.com/office/powerpoint/2010/main" val="3576446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-book - Free computer icons">
            <a:extLst>
              <a:ext uri="{FF2B5EF4-FFF2-40B4-BE49-F238E27FC236}">
                <a16:creationId xmlns:a16="http://schemas.microsoft.com/office/drawing/2014/main" id="{DBE85B3A-3D35-DAC9-145A-1F91A015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579" y="1001579"/>
            <a:ext cx="4863494" cy="486349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08747-12DF-1080-200A-8A9D218887DF}"/>
              </a:ext>
            </a:extLst>
          </p:cNvPr>
          <p:cNvSpPr txBox="1"/>
          <p:nvPr/>
        </p:nvSpPr>
        <p:spPr>
          <a:xfrm>
            <a:off x="3298394" y="385535"/>
            <a:ext cx="560265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DIGITAL RECIPE BOOK!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275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FCAA4-109E-8D08-DDE1-AB163538B170}"/>
              </a:ext>
            </a:extLst>
          </p:cNvPr>
          <p:cNvSpPr txBox="1"/>
          <p:nvPr/>
        </p:nvSpPr>
        <p:spPr>
          <a:xfrm>
            <a:off x="252016" y="224014"/>
            <a:ext cx="414173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Target Audience</a:t>
            </a:r>
          </a:p>
        </p:txBody>
      </p:sp>
      <p:pic>
        <p:nvPicPr>
          <p:cNvPr id="5" name="Picture 4" descr="823 Couple Cooking Vertical Royalty-Free Photos and Stock Images |  Shutterstock">
            <a:extLst>
              <a:ext uri="{FF2B5EF4-FFF2-40B4-BE49-F238E27FC236}">
                <a16:creationId xmlns:a16="http://schemas.microsoft.com/office/drawing/2014/main" id="{49EA0D04-F3B6-5D9E-0A2A-C627A7EC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32517"/>
            <a:ext cx="2743200" cy="4114800"/>
          </a:xfrm>
          <a:prstGeom prst="rect">
            <a:avLst/>
          </a:prstGeom>
        </p:spPr>
      </p:pic>
      <p:pic>
        <p:nvPicPr>
          <p:cNvPr id="6" name="Picture 5" descr="Page 2 | Nutrition People Images - Free Download on Freepik">
            <a:extLst>
              <a:ext uri="{FF2B5EF4-FFF2-40B4-BE49-F238E27FC236}">
                <a16:creationId xmlns:a16="http://schemas.microsoft.com/office/drawing/2014/main" id="{E75EAD83-59B3-FB9E-D816-801448AC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83" y="1935798"/>
            <a:ext cx="2743200" cy="4108237"/>
          </a:xfrm>
          <a:prstGeom prst="rect">
            <a:avLst/>
          </a:prstGeom>
        </p:spPr>
      </p:pic>
      <p:pic>
        <p:nvPicPr>
          <p:cNvPr id="2" name="Picture 1" descr="1,104 Chef Reading Cook Book Stock Photos - Free &amp; Royalty-Free Stock  Photos from Dreamstime">
            <a:extLst>
              <a:ext uri="{FF2B5EF4-FFF2-40B4-BE49-F238E27FC236}">
                <a16:creationId xmlns:a16="http://schemas.microsoft.com/office/drawing/2014/main" id="{6138501C-41D7-06E7-BC13-EFC5B346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312" t="-4716" r="28215" b="5230"/>
          <a:stretch/>
        </p:blipFill>
        <p:spPr>
          <a:xfrm>
            <a:off x="8323661" y="1827255"/>
            <a:ext cx="2756850" cy="40925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5D255F-AF07-B785-014B-277BA267F34F}"/>
              </a:ext>
            </a:extLst>
          </p:cNvPr>
          <p:cNvSpPr txBox="1"/>
          <p:nvPr/>
        </p:nvSpPr>
        <p:spPr>
          <a:xfrm>
            <a:off x="1177313" y="1309200"/>
            <a:ext cx="2235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Home Cooks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1CA60-0CEF-F647-EC50-6289CBB59366}"/>
              </a:ext>
            </a:extLst>
          </p:cNvPr>
          <p:cNvSpPr txBox="1"/>
          <p:nvPr/>
        </p:nvSpPr>
        <p:spPr>
          <a:xfrm>
            <a:off x="4754479" y="1002282"/>
            <a:ext cx="25844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Individuals with </a:t>
            </a:r>
            <a:br>
              <a:rPr lang="en-US" sz="2400"/>
            </a:br>
            <a:r>
              <a:rPr lang="en-US" sz="2400"/>
              <a:t>Dietary Needs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8A45-DA29-5178-5C40-76E2498AC7A7}"/>
              </a:ext>
            </a:extLst>
          </p:cNvPr>
          <p:cNvSpPr txBox="1"/>
          <p:nvPr/>
        </p:nvSpPr>
        <p:spPr>
          <a:xfrm>
            <a:off x="8458646" y="1309199"/>
            <a:ext cx="2489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Meal Preppers</a:t>
            </a:r>
          </a:p>
        </p:txBody>
      </p:sp>
    </p:spTree>
    <p:extLst>
      <p:ext uri="{BB962C8B-B14F-4D97-AF65-F5344CB8AC3E}">
        <p14:creationId xmlns:p14="http://schemas.microsoft.com/office/powerpoint/2010/main" val="1736528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obot Food Stock Vector Illustration and Royalty Free Robot Food Clipart">
            <a:extLst>
              <a:ext uri="{FF2B5EF4-FFF2-40B4-BE49-F238E27FC236}">
                <a16:creationId xmlns:a16="http://schemas.microsoft.com/office/drawing/2014/main" id="{F0613F7A-F685-81A0-3EEF-77962AFB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31" y="1018419"/>
            <a:ext cx="6177640" cy="4809065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B3AD5-99CE-DCD2-1CF4-E35A4237E172}"/>
              </a:ext>
            </a:extLst>
          </p:cNvPr>
          <p:cNvSpPr txBox="1"/>
          <p:nvPr/>
        </p:nvSpPr>
        <p:spPr>
          <a:xfrm>
            <a:off x="2070282" y="287119"/>
            <a:ext cx="79184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/>
              <a:t>Keep it Organized and Accessible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4783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BAFF6E-F5E8-A01E-B8C7-4575A4E766BF}"/>
              </a:ext>
            </a:extLst>
          </p:cNvPr>
          <p:cNvSpPr txBox="1"/>
          <p:nvPr/>
        </p:nvSpPr>
        <p:spPr>
          <a:xfrm>
            <a:off x="515653" y="315809"/>
            <a:ext cx="657757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Competitor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9784EC-75EC-3A29-9D89-243E2A793D06}"/>
              </a:ext>
            </a:extLst>
          </p:cNvPr>
          <p:cNvGrpSpPr/>
          <p:nvPr/>
        </p:nvGrpSpPr>
        <p:grpSpPr>
          <a:xfrm>
            <a:off x="1676400" y="1887354"/>
            <a:ext cx="2743200" cy="3537662"/>
            <a:chOff x="1676400" y="1887354"/>
            <a:chExt cx="2743200" cy="3537662"/>
          </a:xfrm>
        </p:grpSpPr>
        <p:pic>
          <p:nvPicPr>
            <p:cNvPr id="2" name="Picture 1" descr="Pepper - Recipes with Friends - Apps on Google Play">
              <a:extLst>
                <a:ext uri="{FF2B5EF4-FFF2-40B4-BE49-F238E27FC236}">
                  <a16:creationId xmlns:a16="http://schemas.microsoft.com/office/drawing/2014/main" id="{5C9792C2-CB0B-77C2-0179-971E34A0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6400" y="2681816"/>
              <a:ext cx="2743200" cy="2743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571531-61C3-734F-C860-E3CCB3B58901}"/>
                </a:ext>
              </a:extLst>
            </p:cNvPr>
            <p:cNvSpPr txBox="1"/>
            <p:nvPr/>
          </p:nvSpPr>
          <p:spPr>
            <a:xfrm>
              <a:off x="2133884" y="1887354"/>
              <a:ext cx="18201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600"/>
                <a:t>Pepper</a:t>
              </a:r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4D0B42-6022-2CEE-B943-3432FB1822A4}"/>
              </a:ext>
            </a:extLst>
          </p:cNvPr>
          <p:cNvGrpSpPr/>
          <p:nvPr/>
        </p:nvGrpSpPr>
        <p:grpSpPr>
          <a:xfrm>
            <a:off x="7560733" y="1887354"/>
            <a:ext cx="2859617" cy="3616103"/>
            <a:chOff x="7560733" y="1887354"/>
            <a:chExt cx="2859617" cy="3616103"/>
          </a:xfrm>
        </p:grpSpPr>
        <p:pic>
          <p:nvPicPr>
            <p:cNvPr id="3" name="Picture 2" descr="Cookpad: Find &amp; Share Recipes – Apps on Google Play">
              <a:extLst>
                <a:ext uri="{FF2B5EF4-FFF2-40B4-BE49-F238E27FC236}">
                  <a16:creationId xmlns:a16="http://schemas.microsoft.com/office/drawing/2014/main" id="{3E0FDF86-B5B1-AF38-553B-AB111DAF9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0733" y="2612090"/>
              <a:ext cx="2859617" cy="28913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2DD62A-2BEB-E697-1FEC-D7D6D388F5B4}"/>
                </a:ext>
              </a:extLst>
            </p:cNvPr>
            <p:cNvSpPr txBox="1"/>
            <p:nvPr/>
          </p:nvSpPr>
          <p:spPr>
            <a:xfrm>
              <a:off x="7725619" y="1887354"/>
              <a:ext cx="252608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600" err="1"/>
                <a:t>Cookpad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4503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"My Recipe Tracker"</vt:lpstr>
      <vt:lpstr>Track Recipes Efficiently &amp; Organized!</vt:lpstr>
      <vt:lpstr>Loves Experiments!</vt:lpstr>
      <vt:lpstr>The Struggles!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"My Recipe Tracker" App Showcase</vt:lpstr>
      <vt:lpstr>PowerPoint Presentation</vt:lpstr>
      <vt:lpstr>PowerPoint Presentation</vt:lpstr>
      <vt:lpstr>Conclusion "My Recipe App"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373</cp:revision>
  <dcterms:created xsi:type="dcterms:W3CDTF">2025-03-02T02:42:45Z</dcterms:created>
  <dcterms:modified xsi:type="dcterms:W3CDTF">2025-03-04T07:08:39Z</dcterms:modified>
</cp:coreProperties>
</file>